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"/>
            <a:ext cx="12261669" cy="689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48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99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89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30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1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9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21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84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34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21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9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88867" y="147003"/>
            <a:ext cx="6322423" cy="1072197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Name of the Right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425440" y="2469923"/>
            <a:ext cx="5654936" cy="165576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Why is this important to you? </a:t>
            </a:r>
          </a:p>
          <a:p>
            <a:r>
              <a:rPr lang="en-GB" dirty="0" smtClean="0"/>
              <a:t>2 sentences max.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31075" y="3031625"/>
            <a:ext cx="3801291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Name and age of child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92" y="4687387"/>
            <a:ext cx="3370730" cy="1895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093" y="4319442"/>
            <a:ext cx="364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2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Name of the Right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the Right</dc:title>
  <dc:creator>Dafydd Snelling (CTM UHB - Senior Communication)</dc:creator>
  <cp:lastModifiedBy>Dafydd Snelling (CTM UHB - Senior Communication)</cp:lastModifiedBy>
  <cp:revision>3</cp:revision>
  <dcterms:created xsi:type="dcterms:W3CDTF">2022-11-18T14:38:27Z</dcterms:created>
  <dcterms:modified xsi:type="dcterms:W3CDTF">2022-11-18T14:43:51Z</dcterms:modified>
</cp:coreProperties>
</file>