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"/>
            <a:ext cx="12287794" cy="691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748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999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897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301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514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693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21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847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34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211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942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55E03-068D-436A-8F28-6B11C3169A88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EEC4A-75C6-4F7D-B653-AC110EC9D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9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262742" y="164420"/>
            <a:ext cx="6322423" cy="1072197"/>
          </a:xfrm>
        </p:spPr>
        <p:txBody>
          <a:bodyPr/>
          <a:lstStyle/>
          <a:p>
            <a:r>
              <a:rPr lang="en-GB" dirty="0" smtClean="0"/>
              <a:t>Name of the Right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425440" y="2469923"/>
            <a:ext cx="5654936" cy="1655762"/>
          </a:xfrm>
        </p:spPr>
        <p:txBody>
          <a:bodyPr/>
          <a:lstStyle/>
          <a:p>
            <a:r>
              <a:rPr lang="en-GB" dirty="0" smtClean="0"/>
              <a:t>Why is this important to you? </a:t>
            </a:r>
          </a:p>
          <a:p>
            <a:r>
              <a:rPr lang="en-GB" dirty="0" smtClean="0"/>
              <a:t>2 sentences max.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31075" y="3031625"/>
            <a:ext cx="3801291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Name and age of child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92" y="4687387"/>
            <a:ext cx="3370731" cy="18958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5093" y="4319442"/>
            <a:ext cx="3640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9217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Name of the Right</vt:lpstr>
    </vt:vector>
  </TitlesOfParts>
  <Company>Cwm Taf Morgannwg University Health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the Right</dc:title>
  <dc:creator>Dafydd Snelling (CTM UHB - Senior Communication)</dc:creator>
  <cp:lastModifiedBy>Dafydd Snelling (CTM UHB - Senior Communication)</cp:lastModifiedBy>
  <cp:revision>2</cp:revision>
  <dcterms:created xsi:type="dcterms:W3CDTF">2022-11-18T14:38:27Z</dcterms:created>
  <dcterms:modified xsi:type="dcterms:W3CDTF">2022-11-18T14:40:05Z</dcterms:modified>
</cp:coreProperties>
</file>