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2AD5-DFCA-419C-9496-15502E51F7C9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2938-7E2C-4B1A-9120-3E76A96B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311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2AD5-DFCA-419C-9496-15502E51F7C9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2938-7E2C-4B1A-9120-3E76A96B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127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2AD5-DFCA-419C-9496-15502E51F7C9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2938-7E2C-4B1A-9120-3E76A96B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045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2AD5-DFCA-419C-9496-15502E51F7C9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2938-7E2C-4B1A-9120-3E76A96B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56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2AD5-DFCA-419C-9496-15502E51F7C9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2938-7E2C-4B1A-9120-3E76A96B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190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2AD5-DFCA-419C-9496-15502E51F7C9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2938-7E2C-4B1A-9120-3E76A96B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542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2AD5-DFCA-419C-9496-15502E51F7C9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2938-7E2C-4B1A-9120-3E76A96B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867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2AD5-DFCA-419C-9496-15502E51F7C9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2938-7E2C-4B1A-9120-3E76A96B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214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2AD5-DFCA-419C-9496-15502E51F7C9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2938-7E2C-4B1A-9120-3E76A96B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362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2AD5-DFCA-419C-9496-15502E51F7C9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2938-7E2C-4B1A-9120-3E76A96B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538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2AD5-DFCA-419C-9496-15502E51F7C9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2938-7E2C-4B1A-9120-3E76A96B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258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12AD5-DFCA-419C-9496-15502E51F7C9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42938-7E2C-4B1A-9120-3E76A96B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432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forms.office.com/e/jBy01WC7FG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CTM_Equality@wales.nhs.uk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51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670"/>
            <a:ext cx="12214461" cy="687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18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Your Feedback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You can provide us with your feedback on our proposed Equality Objectives </a:t>
            </a:r>
            <a:r>
              <a:rPr lang="en-GB" dirty="0" smtClean="0">
                <a:hlinkClick r:id="rId2"/>
              </a:rPr>
              <a:t>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9913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002060"/>
                </a:solidFill>
              </a:rPr>
              <a:t>How to contact us</a:t>
            </a:r>
            <a:endParaRPr lang="en-GB" sz="4000" b="1" dirty="0">
              <a:solidFill>
                <a:srgbClr val="00206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807" y="3179308"/>
            <a:ext cx="6172200" cy="1567771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If you have any comments or questions about our proposed Equality Objectives, please contact:</a:t>
            </a:r>
          </a:p>
          <a:p>
            <a:endParaRPr lang="en-GB" sz="2800" dirty="0"/>
          </a:p>
          <a:p>
            <a:r>
              <a:rPr lang="en-GB" sz="2800" dirty="0" smtClean="0">
                <a:hlinkClick r:id="rId3"/>
              </a:rPr>
              <a:t>CTM_Equality@wales.nhs.uk</a:t>
            </a:r>
            <a:r>
              <a:rPr lang="en-GB" sz="2800" dirty="0" smtClean="0"/>
              <a:t> 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22979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279400"/>
            <a:ext cx="11972204" cy="6185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32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0" y="526527"/>
            <a:ext cx="11023332" cy="5836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58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0"/>
            <a:ext cx="11150600" cy="680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01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01" y="479558"/>
            <a:ext cx="11404600" cy="6029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20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6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80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3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53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58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14461" cy="687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2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36</Words>
  <Application>Microsoft Office PowerPoint</Application>
  <PresentationFormat>Widescreen</PresentationFormat>
  <Paragraphs>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Your Feedback</vt:lpstr>
      <vt:lpstr>How to contact us</vt:lpstr>
    </vt:vector>
  </TitlesOfParts>
  <Company>Cwm Taf Morgannwg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Rhiannon Ellis (Cwm Taf Morgannwg - Organisational Devlopment)</dc:creator>
  <cp:lastModifiedBy>Rhiannon Ellis (Cwm Taf Morgannwg - Organisational Devlopment)</cp:lastModifiedBy>
  <cp:revision>6</cp:revision>
  <dcterms:created xsi:type="dcterms:W3CDTF">2023-02-15T13:03:50Z</dcterms:created>
  <dcterms:modified xsi:type="dcterms:W3CDTF">2023-03-09T09:03:14Z</dcterms:modified>
</cp:coreProperties>
</file>