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9"/>
  </p:notesMasterIdLst>
  <p:sldIdLst>
    <p:sldId id="358" r:id="rId2"/>
    <p:sldId id="359" r:id="rId3"/>
    <p:sldId id="286" r:id="rId4"/>
    <p:sldId id="338" r:id="rId5"/>
    <p:sldId id="290" r:id="rId6"/>
    <p:sldId id="284" r:id="rId7"/>
    <p:sldId id="28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1BA706-4D91-4A4D-B5A8-433B212A560C}" v="7" dt="2022-05-24T21:36:00.6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0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uart Morris (CTM UHB - Executive Directorate)" userId="9bdae6f0-f0f3-4428-80f8-8b8351338977" providerId="ADAL" clId="{E0C563CB-6464-4A57-93AD-FDB303471380}"/>
    <pc:docChg chg="custSel addSld delSld modSld">
      <pc:chgData name="Stuart Morris (CTM UHB - Executive Directorate)" userId="9bdae6f0-f0f3-4428-80f8-8b8351338977" providerId="ADAL" clId="{E0C563CB-6464-4A57-93AD-FDB303471380}" dt="2022-05-09T16:49:48.544" v="57" actId="14100"/>
      <pc:docMkLst>
        <pc:docMk/>
      </pc:docMkLst>
      <pc:sldChg chg="del">
        <pc:chgData name="Stuart Morris (CTM UHB - Executive Directorate)" userId="9bdae6f0-f0f3-4428-80f8-8b8351338977" providerId="ADAL" clId="{E0C563CB-6464-4A57-93AD-FDB303471380}" dt="2022-05-09T16:45:45.414" v="0" actId="47"/>
        <pc:sldMkLst>
          <pc:docMk/>
          <pc:sldMk cId="425297669" sldId="287"/>
        </pc:sldMkLst>
      </pc:sldChg>
      <pc:sldChg chg="del">
        <pc:chgData name="Stuart Morris (CTM UHB - Executive Directorate)" userId="9bdae6f0-f0f3-4428-80f8-8b8351338977" providerId="ADAL" clId="{E0C563CB-6464-4A57-93AD-FDB303471380}" dt="2022-05-09T16:45:50.327" v="1" actId="47"/>
        <pc:sldMkLst>
          <pc:docMk/>
          <pc:sldMk cId="3389025148" sldId="336"/>
        </pc:sldMkLst>
      </pc:sldChg>
      <pc:sldChg chg="modSp mod">
        <pc:chgData name="Stuart Morris (CTM UHB - Executive Directorate)" userId="9bdae6f0-f0f3-4428-80f8-8b8351338977" providerId="ADAL" clId="{E0C563CB-6464-4A57-93AD-FDB303471380}" dt="2022-05-09T16:46:01.464" v="11" actId="20577"/>
        <pc:sldMkLst>
          <pc:docMk/>
          <pc:sldMk cId="721209899" sldId="337"/>
        </pc:sldMkLst>
        <pc:spChg chg="mod">
          <ac:chgData name="Stuart Morris (CTM UHB - Executive Directorate)" userId="9bdae6f0-f0f3-4428-80f8-8b8351338977" providerId="ADAL" clId="{E0C563CB-6464-4A57-93AD-FDB303471380}" dt="2022-05-09T16:46:01.464" v="11" actId="20577"/>
          <ac:spMkLst>
            <pc:docMk/>
            <pc:sldMk cId="721209899" sldId="337"/>
            <ac:spMk id="24" creationId="{714ADF21-33FB-4C00-8A64-E747CFE84B3B}"/>
          </ac:spMkLst>
        </pc:spChg>
      </pc:sldChg>
      <pc:sldChg chg="addSp delSp modSp mod">
        <pc:chgData name="Stuart Morris (CTM UHB - Executive Directorate)" userId="9bdae6f0-f0f3-4428-80f8-8b8351338977" providerId="ADAL" clId="{E0C563CB-6464-4A57-93AD-FDB303471380}" dt="2022-05-09T16:49:48.544" v="57" actId="14100"/>
        <pc:sldMkLst>
          <pc:docMk/>
          <pc:sldMk cId="4137108496" sldId="355"/>
        </pc:sldMkLst>
        <pc:spChg chg="add del mod">
          <ac:chgData name="Stuart Morris (CTM UHB - Executive Directorate)" userId="9bdae6f0-f0f3-4428-80f8-8b8351338977" providerId="ADAL" clId="{E0C563CB-6464-4A57-93AD-FDB303471380}" dt="2022-05-09T16:47:53.170" v="38" actId="478"/>
          <ac:spMkLst>
            <pc:docMk/>
            <pc:sldMk cId="4137108496" sldId="355"/>
            <ac:spMk id="6" creationId="{3088678C-983F-46CE-A64F-2EC3A1A2CB55}"/>
          </ac:spMkLst>
        </pc:spChg>
        <pc:spChg chg="mod">
          <ac:chgData name="Stuart Morris (CTM UHB - Executive Directorate)" userId="9bdae6f0-f0f3-4428-80f8-8b8351338977" providerId="ADAL" clId="{E0C563CB-6464-4A57-93AD-FDB303471380}" dt="2022-05-09T16:49:43.645" v="56" actId="255"/>
          <ac:spMkLst>
            <pc:docMk/>
            <pc:sldMk cId="4137108496" sldId="355"/>
            <ac:spMk id="23" creationId="{3491DE12-D37B-4F2E-A39D-E09614EA5D02}"/>
          </ac:spMkLst>
        </pc:spChg>
        <pc:spChg chg="del">
          <ac:chgData name="Stuart Morris (CTM UHB - Executive Directorate)" userId="9bdae6f0-f0f3-4428-80f8-8b8351338977" providerId="ADAL" clId="{E0C563CB-6464-4A57-93AD-FDB303471380}" dt="2022-05-09T16:47:55.144" v="39" actId="478"/>
          <ac:spMkLst>
            <pc:docMk/>
            <pc:sldMk cId="4137108496" sldId="355"/>
            <ac:spMk id="25" creationId="{A7DC889C-33B1-48EA-8F39-91BF3A9187A3}"/>
          </ac:spMkLst>
        </pc:spChg>
        <pc:spChg chg="add mod">
          <ac:chgData name="Stuart Morris (CTM UHB - Executive Directorate)" userId="9bdae6f0-f0f3-4428-80f8-8b8351338977" providerId="ADAL" clId="{E0C563CB-6464-4A57-93AD-FDB303471380}" dt="2022-05-09T16:49:01.664" v="45" actId="1076"/>
          <ac:spMkLst>
            <pc:docMk/>
            <pc:sldMk cId="4137108496" sldId="355"/>
            <ac:spMk id="26" creationId="{5E1D1673-160B-432E-B202-7E2BC08AF646}"/>
          </ac:spMkLst>
        </pc:spChg>
        <pc:picChg chg="add mod">
          <ac:chgData name="Stuart Morris (CTM UHB - Executive Directorate)" userId="9bdae6f0-f0f3-4428-80f8-8b8351338977" providerId="ADAL" clId="{E0C563CB-6464-4A57-93AD-FDB303471380}" dt="2022-05-09T16:49:48.544" v="57" actId="14100"/>
          <ac:picMkLst>
            <pc:docMk/>
            <pc:sldMk cId="4137108496" sldId="355"/>
            <ac:picMk id="7" creationId="{D39FDFA6-07B7-4C9E-A865-4538060432EE}"/>
          </ac:picMkLst>
        </pc:picChg>
        <pc:picChg chg="del">
          <ac:chgData name="Stuart Morris (CTM UHB - Executive Directorate)" userId="9bdae6f0-f0f3-4428-80f8-8b8351338977" providerId="ADAL" clId="{E0C563CB-6464-4A57-93AD-FDB303471380}" dt="2022-05-09T16:47:49.614" v="37" actId="478"/>
          <ac:picMkLst>
            <pc:docMk/>
            <pc:sldMk cId="4137108496" sldId="355"/>
            <ac:picMk id="24" creationId="{372149AE-326B-420A-BD0D-707ABBB98302}"/>
          </ac:picMkLst>
        </pc:picChg>
      </pc:sldChg>
      <pc:sldChg chg="addSp delSp modSp add mod">
        <pc:chgData name="Stuart Morris (CTM UHB - Executive Directorate)" userId="9bdae6f0-f0f3-4428-80f8-8b8351338977" providerId="ADAL" clId="{E0C563CB-6464-4A57-93AD-FDB303471380}" dt="2022-05-09T16:47:07.912" v="35" actId="20577"/>
        <pc:sldMkLst>
          <pc:docMk/>
          <pc:sldMk cId="2130569360" sldId="357"/>
        </pc:sldMkLst>
        <pc:spChg chg="mod">
          <ac:chgData name="Stuart Morris (CTM UHB - Executive Directorate)" userId="9bdae6f0-f0f3-4428-80f8-8b8351338977" providerId="ADAL" clId="{E0C563CB-6464-4A57-93AD-FDB303471380}" dt="2022-05-09T16:47:07.912" v="35" actId="20577"/>
          <ac:spMkLst>
            <pc:docMk/>
            <pc:sldMk cId="2130569360" sldId="357"/>
            <ac:spMk id="24" creationId="{714ADF21-33FB-4C00-8A64-E747CFE84B3B}"/>
          </ac:spMkLst>
        </pc:spChg>
        <pc:picChg chg="add mod modCrop">
          <ac:chgData name="Stuart Morris (CTM UHB - Executive Directorate)" userId="9bdae6f0-f0f3-4428-80f8-8b8351338977" providerId="ADAL" clId="{E0C563CB-6464-4A57-93AD-FDB303471380}" dt="2022-05-09T16:47:01.711" v="22" actId="1076"/>
          <ac:picMkLst>
            <pc:docMk/>
            <pc:sldMk cId="2130569360" sldId="357"/>
            <ac:picMk id="4" creationId="{D14C402C-27DB-4DB0-832F-B8EF1B8FE460}"/>
          </ac:picMkLst>
        </pc:picChg>
        <pc:picChg chg="del">
          <ac:chgData name="Stuart Morris (CTM UHB - Executive Directorate)" userId="9bdae6f0-f0f3-4428-80f8-8b8351338977" providerId="ADAL" clId="{E0C563CB-6464-4A57-93AD-FDB303471380}" dt="2022-05-09T16:46:26.440" v="13" actId="478"/>
          <ac:picMkLst>
            <pc:docMk/>
            <pc:sldMk cId="2130569360" sldId="357"/>
            <ac:picMk id="7" creationId="{0DB9C705-C291-4AB4-9521-440C319AD736}"/>
          </ac:picMkLst>
        </pc:picChg>
      </pc:sldChg>
      <pc:sldChg chg="add">
        <pc:chgData name="Stuart Morris (CTM UHB - Executive Directorate)" userId="9bdae6f0-f0f3-4428-80f8-8b8351338977" providerId="ADAL" clId="{E0C563CB-6464-4A57-93AD-FDB303471380}" dt="2022-05-09T16:47:46.208" v="36"/>
        <pc:sldMkLst>
          <pc:docMk/>
          <pc:sldMk cId="4132250320" sldId="358"/>
        </pc:sldMkLst>
      </pc:sldChg>
    </pc:docChg>
  </pc:docChgLst>
  <pc:docChgLst>
    <pc:chgData name="Stuart Morris (CTM UHB - Executive Directorate)" userId="9bdae6f0-f0f3-4428-80f8-8b8351338977" providerId="ADAL" clId="{BE4D7309-B87E-4D1A-B657-1AEF3C060606}"/>
    <pc:docChg chg="custSel delSld modSld">
      <pc:chgData name="Stuart Morris (CTM UHB - Executive Directorate)" userId="9bdae6f0-f0f3-4428-80f8-8b8351338977" providerId="ADAL" clId="{BE4D7309-B87E-4D1A-B657-1AEF3C060606}" dt="2022-05-09T21:51:52.632" v="226" actId="20577"/>
      <pc:docMkLst>
        <pc:docMk/>
      </pc:docMkLst>
      <pc:sldChg chg="modSp mod">
        <pc:chgData name="Stuart Morris (CTM UHB - Executive Directorate)" userId="9bdae6f0-f0f3-4428-80f8-8b8351338977" providerId="ADAL" clId="{BE4D7309-B87E-4D1A-B657-1AEF3C060606}" dt="2022-05-09T21:48:42.791" v="153" actId="20577"/>
        <pc:sldMkLst>
          <pc:docMk/>
          <pc:sldMk cId="460904703" sldId="286"/>
        </pc:sldMkLst>
        <pc:spChg chg="mod">
          <ac:chgData name="Stuart Morris (CTM UHB - Executive Directorate)" userId="9bdae6f0-f0f3-4428-80f8-8b8351338977" providerId="ADAL" clId="{BE4D7309-B87E-4D1A-B657-1AEF3C060606}" dt="2022-05-09T21:47:10.902" v="138" actId="790"/>
          <ac:spMkLst>
            <pc:docMk/>
            <pc:sldMk cId="460904703" sldId="286"/>
            <ac:spMk id="36" creationId="{0ADF90DF-D713-45CB-9207-7B8764DB57CC}"/>
          </ac:spMkLst>
        </pc:spChg>
        <pc:spChg chg="mod">
          <ac:chgData name="Stuart Morris (CTM UHB - Executive Directorate)" userId="9bdae6f0-f0f3-4428-80f8-8b8351338977" providerId="ADAL" clId="{BE4D7309-B87E-4D1A-B657-1AEF3C060606}" dt="2022-05-09T21:48:42.791" v="153" actId="20577"/>
          <ac:spMkLst>
            <pc:docMk/>
            <pc:sldMk cId="460904703" sldId="286"/>
            <ac:spMk id="37" creationId="{6F50DA10-8B41-4EA7-BDFB-EAA7EB551A72}"/>
          </ac:spMkLst>
        </pc:spChg>
      </pc:sldChg>
      <pc:sldChg chg="addSp delSp modSp mod">
        <pc:chgData name="Stuart Morris (CTM UHB - Executive Directorate)" userId="9bdae6f0-f0f3-4428-80f8-8b8351338977" providerId="ADAL" clId="{BE4D7309-B87E-4D1A-B657-1AEF3C060606}" dt="2022-05-09T21:50:35.069" v="193" actId="207"/>
        <pc:sldMkLst>
          <pc:docMk/>
          <pc:sldMk cId="3063606165" sldId="322"/>
        </pc:sldMkLst>
        <pc:spChg chg="mod">
          <ac:chgData name="Stuart Morris (CTM UHB - Executive Directorate)" userId="9bdae6f0-f0f3-4428-80f8-8b8351338977" providerId="ADAL" clId="{BE4D7309-B87E-4D1A-B657-1AEF3C060606}" dt="2022-05-09T21:50:35.069" v="193" actId="207"/>
          <ac:spMkLst>
            <pc:docMk/>
            <pc:sldMk cId="3063606165" sldId="322"/>
            <ac:spMk id="24" creationId="{714ADF21-33FB-4C00-8A64-E747CFE84B3B}"/>
          </ac:spMkLst>
        </pc:spChg>
        <pc:picChg chg="del">
          <ac:chgData name="Stuart Morris (CTM UHB - Executive Directorate)" userId="9bdae6f0-f0f3-4428-80f8-8b8351338977" providerId="ADAL" clId="{BE4D7309-B87E-4D1A-B657-1AEF3C060606}" dt="2022-05-09T16:56:12.153" v="4" actId="478"/>
          <ac:picMkLst>
            <pc:docMk/>
            <pc:sldMk cId="3063606165" sldId="322"/>
            <ac:picMk id="4" creationId="{7A57AE26-2D27-4EA2-B09D-DD7FBC5CB96A}"/>
          </ac:picMkLst>
        </pc:picChg>
        <pc:picChg chg="add mod modCrop">
          <ac:chgData name="Stuart Morris (CTM UHB - Executive Directorate)" userId="9bdae6f0-f0f3-4428-80f8-8b8351338977" providerId="ADAL" clId="{BE4D7309-B87E-4D1A-B657-1AEF3C060606}" dt="2022-05-09T16:56:46.882" v="14" actId="1076"/>
          <ac:picMkLst>
            <pc:docMk/>
            <pc:sldMk cId="3063606165" sldId="322"/>
            <ac:picMk id="6" creationId="{AA3E55C5-E95A-4A9E-BA00-C4EF77E97984}"/>
          </ac:picMkLst>
        </pc:picChg>
      </pc:sldChg>
      <pc:sldChg chg="modSp mod">
        <pc:chgData name="Stuart Morris (CTM UHB - Executive Directorate)" userId="9bdae6f0-f0f3-4428-80f8-8b8351338977" providerId="ADAL" clId="{BE4D7309-B87E-4D1A-B657-1AEF3C060606}" dt="2022-05-09T21:44:41.255" v="44" actId="114"/>
        <pc:sldMkLst>
          <pc:docMk/>
          <pc:sldMk cId="1730369768" sldId="324"/>
        </pc:sldMkLst>
        <pc:spChg chg="mod">
          <ac:chgData name="Stuart Morris (CTM UHB - Executive Directorate)" userId="9bdae6f0-f0f3-4428-80f8-8b8351338977" providerId="ADAL" clId="{BE4D7309-B87E-4D1A-B657-1AEF3C060606}" dt="2022-05-09T21:44:41.255" v="44" actId="114"/>
          <ac:spMkLst>
            <pc:docMk/>
            <pc:sldMk cId="1730369768" sldId="324"/>
            <ac:spMk id="24" creationId="{714ADF21-33FB-4C00-8A64-E747CFE84B3B}"/>
          </ac:spMkLst>
        </pc:spChg>
      </pc:sldChg>
      <pc:sldChg chg="modSp mod">
        <pc:chgData name="Stuart Morris (CTM UHB - Executive Directorate)" userId="9bdae6f0-f0f3-4428-80f8-8b8351338977" providerId="ADAL" clId="{BE4D7309-B87E-4D1A-B657-1AEF3C060606}" dt="2022-05-09T21:51:18.683" v="217" actId="20577"/>
        <pc:sldMkLst>
          <pc:docMk/>
          <pc:sldMk cId="3696413644" sldId="325"/>
        </pc:sldMkLst>
        <pc:spChg chg="mod">
          <ac:chgData name="Stuart Morris (CTM UHB - Executive Directorate)" userId="9bdae6f0-f0f3-4428-80f8-8b8351338977" providerId="ADAL" clId="{BE4D7309-B87E-4D1A-B657-1AEF3C060606}" dt="2022-05-09T21:51:18.683" v="217" actId="20577"/>
          <ac:spMkLst>
            <pc:docMk/>
            <pc:sldMk cId="3696413644" sldId="325"/>
            <ac:spMk id="24" creationId="{714ADF21-33FB-4C00-8A64-E747CFE84B3B}"/>
          </ac:spMkLst>
        </pc:spChg>
      </pc:sldChg>
      <pc:sldChg chg="modSp mod">
        <pc:chgData name="Stuart Morris (CTM UHB - Executive Directorate)" userId="9bdae6f0-f0f3-4428-80f8-8b8351338977" providerId="ADAL" clId="{BE4D7309-B87E-4D1A-B657-1AEF3C060606}" dt="2022-05-09T21:51:40.970" v="223" actId="20577"/>
        <pc:sldMkLst>
          <pc:docMk/>
          <pc:sldMk cId="1972934828" sldId="326"/>
        </pc:sldMkLst>
        <pc:spChg chg="mod">
          <ac:chgData name="Stuart Morris (CTM UHB - Executive Directorate)" userId="9bdae6f0-f0f3-4428-80f8-8b8351338977" providerId="ADAL" clId="{BE4D7309-B87E-4D1A-B657-1AEF3C060606}" dt="2022-05-09T21:51:40.970" v="223" actId="20577"/>
          <ac:spMkLst>
            <pc:docMk/>
            <pc:sldMk cId="1972934828" sldId="326"/>
            <ac:spMk id="24" creationId="{714ADF21-33FB-4C00-8A64-E747CFE84B3B}"/>
          </ac:spMkLst>
        </pc:spChg>
      </pc:sldChg>
      <pc:sldChg chg="modSp mod">
        <pc:chgData name="Stuart Morris (CTM UHB - Executive Directorate)" userId="9bdae6f0-f0f3-4428-80f8-8b8351338977" providerId="ADAL" clId="{BE4D7309-B87E-4D1A-B657-1AEF3C060606}" dt="2022-05-09T21:51:33.275" v="220" actId="20577"/>
        <pc:sldMkLst>
          <pc:docMk/>
          <pc:sldMk cId="218083150" sldId="327"/>
        </pc:sldMkLst>
        <pc:spChg chg="mod">
          <ac:chgData name="Stuart Morris (CTM UHB - Executive Directorate)" userId="9bdae6f0-f0f3-4428-80f8-8b8351338977" providerId="ADAL" clId="{BE4D7309-B87E-4D1A-B657-1AEF3C060606}" dt="2022-05-09T21:51:33.275" v="220" actId="20577"/>
          <ac:spMkLst>
            <pc:docMk/>
            <pc:sldMk cId="218083150" sldId="327"/>
            <ac:spMk id="24" creationId="{714ADF21-33FB-4C00-8A64-E747CFE84B3B}"/>
          </ac:spMkLst>
        </pc:spChg>
      </pc:sldChg>
      <pc:sldChg chg="modSp mod">
        <pc:chgData name="Stuart Morris (CTM UHB - Executive Directorate)" userId="9bdae6f0-f0f3-4428-80f8-8b8351338977" providerId="ADAL" clId="{BE4D7309-B87E-4D1A-B657-1AEF3C060606}" dt="2022-05-09T21:45:22.779" v="91" actId="114"/>
        <pc:sldMkLst>
          <pc:docMk/>
          <pc:sldMk cId="2917777189" sldId="335"/>
        </pc:sldMkLst>
        <pc:spChg chg="mod">
          <ac:chgData name="Stuart Morris (CTM UHB - Executive Directorate)" userId="9bdae6f0-f0f3-4428-80f8-8b8351338977" providerId="ADAL" clId="{BE4D7309-B87E-4D1A-B657-1AEF3C060606}" dt="2022-05-09T21:45:22.779" v="91" actId="114"/>
          <ac:spMkLst>
            <pc:docMk/>
            <pc:sldMk cId="2917777189" sldId="335"/>
            <ac:spMk id="24" creationId="{714ADF21-33FB-4C00-8A64-E747CFE84B3B}"/>
          </ac:spMkLst>
        </pc:spChg>
      </pc:sldChg>
      <pc:sldChg chg="modSp mod">
        <pc:chgData name="Stuart Morris (CTM UHB - Executive Directorate)" userId="9bdae6f0-f0f3-4428-80f8-8b8351338977" providerId="ADAL" clId="{BE4D7309-B87E-4D1A-B657-1AEF3C060606}" dt="2022-05-09T21:46:04.792" v="136" actId="114"/>
        <pc:sldMkLst>
          <pc:docMk/>
          <pc:sldMk cId="721209899" sldId="337"/>
        </pc:sldMkLst>
        <pc:spChg chg="mod">
          <ac:chgData name="Stuart Morris (CTM UHB - Executive Directorate)" userId="9bdae6f0-f0f3-4428-80f8-8b8351338977" providerId="ADAL" clId="{BE4D7309-B87E-4D1A-B657-1AEF3C060606}" dt="2022-05-09T21:46:04.792" v="136" actId="114"/>
          <ac:spMkLst>
            <pc:docMk/>
            <pc:sldMk cId="721209899" sldId="337"/>
            <ac:spMk id="24" creationId="{714ADF21-33FB-4C00-8A64-E747CFE84B3B}"/>
          </ac:spMkLst>
        </pc:spChg>
      </pc:sldChg>
      <pc:sldChg chg="del">
        <pc:chgData name="Stuart Morris (CTM UHB - Executive Directorate)" userId="9bdae6f0-f0f3-4428-80f8-8b8351338977" providerId="ADAL" clId="{BE4D7309-B87E-4D1A-B657-1AEF3C060606}" dt="2022-05-09T16:52:04.922" v="2" actId="47"/>
        <pc:sldMkLst>
          <pc:docMk/>
          <pc:sldMk cId="3768634997" sldId="353"/>
        </pc:sldMkLst>
      </pc:sldChg>
      <pc:sldChg chg="del">
        <pc:chgData name="Stuart Morris (CTM UHB - Executive Directorate)" userId="9bdae6f0-f0f3-4428-80f8-8b8351338977" providerId="ADAL" clId="{BE4D7309-B87E-4D1A-B657-1AEF3C060606}" dt="2022-05-09T16:52:04.141" v="1" actId="47"/>
        <pc:sldMkLst>
          <pc:docMk/>
          <pc:sldMk cId="1867331334" sldId="354"/>
        </pc:sldMkLst>
      </pc:sldChg>
      <pc:sldChg chg="modSp mod">
        <pc:chgData name="Stuart Morris (CTM UHB - Executive Directorate)" userId="9bdae6f0-f0f3-4428-80f8-8b8351338977" providerId="ADAL" clId="{BE4D7309-B87E-4D1A-B657-1AEF3C060606}" dt="2022-05-09T21:51:52.632" v="226" actId="20577"/>
        <pc:sldMkLst>
          <pc:docMk/>
          <pc:sldMk cId="3199100473" sldId="356"/>
        </pc:sldMkLst>
        <pc:spChg chg="mod">
          <ac:chgData name="Stuart Morris (CTM UHB - Executive Directorate)" userId="9bdae6f0-f0f3-4428-80f8-8b8351338977" providerId="ADAL" clId="{BE4D7309-B87E-4D1A-B657-1AEF3C060606}" dt="2022-05-09T21:51:52.632" v="226" actId="20577"/>
          <ac:spMkLst>
            <pc:docMk/>
            <pc:sldMk cId="3199100473" sldId="356"/>
            <ac:spMk id="24" creationId="{714ADF21-33FB-4C00-8A64-E747CFE84B3B}"/>
          </ac:spMkLst>
        </pc:spChg>
        <pc:picChg chg="mod">
          <ac:chgData name="Stuart Morris (CTM UHB - Executive Directorate)" userId="9bdae6f0-f0f3-4428-80f8-8b8351338977" providerId="ADAL" clId="{BE4D7309-B87E-4D1A-B657-1AEF3C060606}" dt="2022-05-09T16:52:17.208" v="3" actId="1076"/>
          <ac:picMkLst>
            <pc:docMk/>
            <pc:sldMk cId="3199100473" sldId="356"/>
            <ac:picMk id="4" creationId="{AD23071B-6767-4C4C-B23C-28FDCE909A87}"/>
          </ac:picMkLst>
        </pc:picChg>
      </pc:sldChg>
      <pc:sldChg chg="modSp mod">
        <pc:chgData name="Stuart Morris (CTM UHB - Executive Directorate)" userId="9bdae6f0-f0f3-4428-80f8-8b8351338977" providerId="ADAL" clId="{BE4D7309-B87E-4D1A-B657-1AEF3C060606}" dt="2022-05-09T21:45:40.427" v="101" actId="20577"/>
        <pc:sldMkLst>
          <pc:docMk/>
          <pc:sldMk cId="2130569360" sldId="357"/>
        </pc:sldMkLst>
        <pc:spChg chg="mod">
          <ac:chgData name="Stuart Morris (CTM UHB - Executive Directorate)" userId="9bdae6f0-f0f3-4428-80f8-8b8351338977" providerId="ADAL" clId="{BE4D7309-B87E-4D1A-B657-1AEF3C060606}" dt="2022-05-09T21:45:40.427" v="101" actId="20577"/>
          <ac:spMkLst>
            <pc:docMk/>
            <pc:sldMk cId="2130569360" sldId="357"/>
            <ac:spMk id="24" creationId="{714ADF21-33FB-4C00-8A64-E747CFE84B3B}"/>
          </ac:spMkLst>
        </pc:spChg>
      </pc:sldChg>
      <pc:sldChg chg="del">
        <pc:chgData name="Stuart Morris (CTM UHB - Executive Directorate)" userId="9bdae6f0-f0f3-4428-80f8-8b8351338977" providerId="ADAL" clId="{BE4D7309-B87E-4D1A-B657-1AEF3C060606}" dt="2022-05-09T16:52:03.448" v="0" actId="47"/>
        <pc:sldMkLst>
          <pc:docMk/>
          <pc:sldMk cId="4132250320" sldId="358"/>
        </pc:sldMkLst>
      </pc:sldChg>
    </pc:docChg>
  </pc:docChgLst>
  <pc:docChgLst>
    <pc:chgData name="Stuart Morris (CTM UHB - Executive Directorate)" userId="9bdae6f0-f0f3-4428-80f8-8b8351338977" providerId="ADAL" clId="{0D1BA706-4D91-4A4D-B5A8-433B212A560C}"/>
    <pc:docChg chg="custSel addSld delSld modSld sldOrd">
      <pc:chgData name="Stuart Morris (CTM UHB - Executive Directorate)" userId="9bdae6f0-f0f3-4428-80f8-8b8351338977" providerId="ADAL" clId="{0D1BA706-4D91-4A4D-B5A8-433B212A560C}" dt="2022-05-24T21:38:53.539" v="294" actId="14100"/>
      <pc:docMkLst>
        <pc:docMk/>
      </pc:docMkLst>
      <pc:sldChg chg="del">
        <pc:chgData name="Stuart Morris (CTM UHB - Executive Directorate)" userId="9bdae6f0-f0f3-4428-80f8-8b8351338977" providerId="ADAL" clId="{0D1BA706-4D91-4A4D-B5A8-433B212A560C}" dt="2022-05-24T21:28:37.204" v="8" actId="47"/>
        <pc:sldMkLst>
          <pc:docMk/>
          <pc:sldMk cId="2364574891" sldId="274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32.064" v="1" actId="47"/>
        <pc:sldMkLst>
          <pc:docMk/>
          <pc:sldMk cId="1338504587" sldId="283"/>
        </pc:sldMkLst>
      </pc:sldChg>
      <pc:sldChg chg="modSp mod">
        <pc:chgData name="Stuart Morris (CTM UHB - Executive Directorate)" userId="9bdae6f0-f0f3-4428-80f8-8b8351338977" providerId="ADAL" clId="{0D1BA706-4D91-4A4D-B5A8-433B212A560C}" dt="2022-05-24T21:29:40.593" v="67" actId="20577"/>
        <pc:sldMkLst>
          <pc:docMk/>
          <pc:sldMk cId="518067957" sldId="284"/>
        </pc:sldMkLst>
        <pc:spChg chg="mod">
          <ac:chgData name="Stuart Morris (CTM UHB - Executive Directorate)" userId="9bdae6f0-f0f3-4428-80f8-8b8351338977" providerId="ADAL" clId="{0D1BA706-4D91-4A4D-B5A8-433B212A560C}" dt="2022-05-24T21:29:40.593" v="67" actId="20577"/>
          <ac:spMkLst>
            <pc:docMk/>
            <pc:sldMk cId="518067957" sldId="284"/>
            <ac:spMk id="19" creationId="{00000000-0000-0000-0000-000000000000}"/>
          </ac:spMkLst>
        </pc:spChg>
      </pc:sldChg>
      <pc:sldChg chg="modSp mod">
        <pc:chgData name="Stuart Morris (CTM UHB - Executive Directorate)" userId="9bdae6f0-f0f3-4428-80f8-8b8351338977" providerId="ADAL" clId="{0D1BA706-4D91-4A4D-B5A8-433B212A560C}" dt="2022-05-24T21:29:10.548" v="61" actId="20577"/>
        <pc:sldMkLst>
          <pc:docMk/>
          <pc:sldMk cId="460904703" sldId="286"/>
        </pc:sldMkLst>
        <pc:spChg chg="mod">
          <ac:chgData name="Stuart Morris (CTM UHB - Executive Directorate)" userId="9bdae6f0-f0f3-4428-80f8-8b8351338977" providerId="ADAL" clId="{0D1BA706-4D91-4A4D-B5A8-433B212A560C}" dt="2022-05-24T21:29:10.548" v="61" actId="20577"/>
          <ac:spMkLst>
            <pc:docMk/>
            <pc:sldMk cId="460904703" sldId="286"/>
            <ac:spMk id="19" creationId="{00000000-0000-0000-0000-000000000000}"/>
          </ac:spMkLst>
        </pc:spChg>
      </pc:sldChg>
      <pc:sldChg chg="modSp mod">
        <pc:chgData name="Stuart Morris (CTM UHB - Executive Directorate)" userId="9bdae6f0-f0f3-4428-80f8-8b8351338977" providerId="ADAL" clId="{0D1BA706-4D91-4A4D-B5A8-433B212A560C}" dt="2022-05-24T21:29:56.675" v="69" actId="20577"/>
        <pc:sldMkLst>
          <pc:docMk/>
          <pc:sldMk cId="195207325" sldId="289"/>
        </pc:sldMkLst>
        <pc:spChg chg="mod">
          <ac:chgData name="Stuart Morris (CTM UHB - Executive Directorate)" userId="9bdae6f0-f0f3-4428-80f8-8b8351338977" providerId="ADAL" clId="{0D1BA706-4D91-4A4D-B5A8-433B212A560C}" dt="2022-05-24T21:29:56.675" v="69" actId="20577"/>
          <ac:spMkLst>
            <pc:docMk/>
            <pc:sldMk cId="195207325" sldId="289"/>
            <ac:spMk id="19" creationId="{00000000-0000-0000-0000-000000000000}"/>
          </ac:spMkLst>
        </pc:spChg>
      </pc:sldChg>
      <pc:sldChg chg="modSp mod">
        <pc:chgData name="Stuart Morris (CTM UHB - Executive Directorate)" userId="9bdae6f0-f0f3-4428-80f8-8b8351338977" providerId="ADAL" clId="{0D1BA706-4D91-4A4D-B5A8-433B212A560C}" dt="2022-05-24T21:29:32.093" v="65" actId="20577"/>
        <pc:sldMkLst>
          <pc:docMk/>
          <pc:sldMk cId="29213582" sldId="290"/>
        </pc:sldMkLst>
        <pc:spChg chg="mod">
          <ac:chgData name="Stuart Morris (CTM UHB - Executive Directorate)" userId="9bdae6f0-f0f3-4428-80f8-8b8351338977" providerId="ADAL" clId="{0D1BA706-4D91-4A4D-B5A8-433B212A560C}" dt="2022-05-24T21:29:32.093" v="65" actId="20577"/>
          <ac:spMkLst>
            <pc:docMk/>
            <pc:sldMk cId="29213582" sldId="290"/>
            <ac:spMk id="19" creationId="{00000000-0000-0000-0000-000000000000}"/>
          </ac:spMkLst>
        </pc:spChg>
      </pc:sldChg>
      <pc:sldChg chg="del">
        <pc:chgData name="Stuart Morris (CTM UHB - Executive Directorate)" userId="9bdae6f0-f0f3-4428-80f8-8b8351338977" providerId="ADAL" clId="{0D1BA706-4D91-4A4D-B5A8-433B212A560C}" dt="2022-05-24T21:28:44.478" v="12" actId="47"/>
        <pc:sldMkLst>
          <pc:docMk/>
          <pc:sldMk cId="1591661518" sldId="291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5.949" v="21" actId="47"/>
        <pc:sldMkLst>
          <pc:docMk/>
          <pc:sldMk cId="3769883685" sldId="292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6.122" v="22" actId="47"/>
        <pc:sldMkLst>
          <pc:docMk/>
          <pc:sldMk cId="1915541655" sldId="312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6.316" v="23" actId="47"/>
        <pc:sldMkLst>
          <pc:docMk/>
          <pc:sldMk cId="2935883512" sldId="313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6.525" v="24" actId="47"/>
        <pc:sldMkLst>
          <pc:docMk/>
          <pc:sldMk cId="785894755" sldId="314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6.709" v="25" actId="47"/>
        <pc:sldMkLst>
          <pc:docMk/>
          <pc:sldMk cId="676326802" sldId="315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7.251" v="28" actId="47"/>
        <pc:sldMkLst>
          <pc:docMk/>
          <pc:sldMk cId="2397409663" sldId="316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7.126" v="27" actId="47"/>
        <pc:sldMkLst>
          <pc:docMk/>
          <pc:sldMk cId="4037789548" sldId="317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6.887" v="26" actId="47"/>
        <pc:sldMkLst>
          <pc:docMk/>
          <pc:sldMk cId="1841250335" sldId="318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7.437" v="29" actId="47"/>
        <pc:sldMkLst>
          <pc:docMk/>
          <pc:sldMk cId="3375206559" sldId="320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38.001" v="9" actId="47"/>
        <pc:sldMkLst>
          <pc:docMk/>
          <pc:sldMk cId="1911897754" sldId="321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2.310" v="10" actId="47"/>
        <pc:sldMkLst>
          <pc:docMk/>
          <pc:sldMk cId="3063606165" sldId="322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2.920" v="11" actId="47"/>
        <pc:sldMkLst>
          <pc:docMk/>
          <pc:sldMk cId="1089649490" sldId="323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34.252" v="3" actId="47"/>
        <pc:sldMkLst>
          <pc:docMk/>
          <pc:sldMk cId="1730369768" sldId="324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7.623" v="30" actId="47"/>
        <pc:sldMkLst>
          <pc:docMk/>
          <pc:sldMk cId="3696413644" sldId="325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8.446" v="32" actId="47"/>
        <pc:sldMkLst>
          <pc:docMk/>
          <pc:sldMk cId="1972934828" sldId="326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8.215" v="31" actId="47"/>
        <pc:sldMkLst>
          <pc:docMk/>
          <pc:sldMk cId="218083150" sldId="327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8.641" v="33" actId="47"/>
        <pc:sldMkLst>
          <pc:docMk/>
          <pc:sldMk cId="175191621" sldId="328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9.259" v="34" actId="47"/>
        <pc:sldMkLst>
          <pc:docMk/>
          <pc:sldMk cId="2343646929" sldId="329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9.765" v="35" actId="47"/>
        <pc:sldMkLst>
          <pc:docMk/>
          <pc:sldMk cId="1543254956" sldId="330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50.506" v="36" actId="47"/>
        <pc:sldMkLst>
          <pc:docMk/>
          <pc:sldMk cId="1940113958" sldId="331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52.119" v="37" actId="47"/>
        <pc:sldMkLst>
          <pc:docMk/>
          <pc:sldMk cId="3982682145" sldId="332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33.728" v="2" actId="47"/>
        <pc:sldMkLst>
          <pc:docMk/>
          <pc:sldMk cId="1308194091" sldId="333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34.921" v="4" actId="47"/>
        <pc:sldMkLst>
          <pc:docMk/>
          <pc:sldMk cId="1752514320" sldId="334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35.520" v="5" actId="47"/>
        <pc:sldMkLst>
          <pc:docMk/>
          <pc:sldMk cId="2917777189" sldId="335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36.476" v="7" actId="47"/>
        <pc:sldMkLst>
          <pc:docMk/>
          <pc:sldMk cId="721209899" sldId="337"/>
        </pc:sldMkLst>
      </pc:sldChg>
      <pc:sldChg chg="modSp mod">
        <pc:chgData name="Stuart Morris (CTM UHB - Executive Directorate)" userId="9bdae6f0-f0f3-4428-80f8-8b8351338977" providerId="ADAL" clId="{0D1BA706-4D91-4A4D-B5A8-433B212A560C}" dt="2022-05-24T21:29:24.024" v="63" actId="20577"/>
        <pc:sldMkLst>
          <pc:docMk/>
          <pc:sldMk cId="1099182460" sldId="338"/>
        </pc:sldMkLst>
        <pc:spChg chg="mod">
          <ac:chgData name="Stuart Morris (CTM UHB - Executive Directorate)" userId="9bdae6f0-f0f3-4428-80f8-8b8351338977" providerId="ADAL" clId="{0D1BA706-4D91-4A4D-B5A8-433B212A560C}" dt="2022-05-24T21:29:24.024" v="63" actId="20577"/>
          <ac:spMkLst>
            <pc:docMk/>
            <pc:sldMk cId="1099182460" sldId="338"/>
            <ac:spMk id="19" creationId="{00000000-0000-0000-0000-000000000000}"/>
          </ac:spMkLst>
        </pc:spChg>
      </pc:sldChg>
      <pc:sldChg chg="del">
        <pc:chgData name="Stuart Morris (CTM UHB - Executive Directorate)" userId="9bdae6f0-f0f3-4428-80f8-8b8351338977" providerId="ADAL" clId="{0D1BA706-4D91-4A4D-B5A8-433B212A560C}" dt="2022-05-24T21:28:44.705" v="13" actId="47"/>
        <pc:sldMkLst>
          <pc:docMk/>
          <pc:sldMk cId="1892118148" sldId="339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4.882" v="14" actId="47"/>
        <pc:sldMkLst>
          <pc:docMk/>
          <pc:sldMk cId="447220416" sldId="340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5.117" v="15" actId="47"/>
        <pc:sldMkLst>
          <pc:docMk/>
          <pc:sldMk cId="337693029" sldId="341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5.319" v="17" actId="47"/>
        <pc:sldMkLst>
          <pc:docMk/>
          <pc:sldMk cId="3214496412" sldId="349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5.452" v="18" actId="47"/>
        <pc:sldMkLst>
          <pc:docMk/>
          <pc:sldMk cId="3044100694" sldId="350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5.154" v="16" actId="47"/>
        <pc:sldMkLst>
          <pc:docMk/>
          <pc:sldMk cId="1952063684" sldId="351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5.679" v="19" actId="47"/>
        <pc:sldMkLst>
          <pc:docMk/>
          <pc:sldMk cId="4137108496" sldId="355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45.904" v="20" actId="47"/>
        <pc:sldMkLst>
          <pc:docMk/>
          <pc:sldMk cId="3199100473" sldId="356"/>
        </pc:sldMkLst>
      </pc:sldChg>
      <pc:sldChg chg="del">
        <pc:chgData name="Stuart Morris (CTM UHB - Executive Directorate)" userId="9bdae6f0-f0f3-4428-80f8-8b8351338977" providerId="ADAL" clId="{0D1BA706-4D91-4A4D-B5A8-433B212A560C}" dt="2022-05-24T21:28:35.940" v="6" actId="47"/>
        <pc:sldMkLst>
          <pc:docMk/>
          <pc:sldMk cId="2130569360" sldId="357"/>
        </pc:sldMkLst>
      </pc:sldChg>
      <pc:sldChg chg="add">
        <pc:chgData name="Stuart Morris (CTM UHB - Executive Directorate)" userId="9bdae6f0-f0f3-4428-80f8-8b8351338977" providerId="ADAL" clId="{0D1BA706-4D91-4A4D-B5A8-433B212A560C}" dt="2022-05-24T21:28:29.787" v="0"/>
        <pc:sldMkLst>
          <pc:docMk/>
          <pc:sldMk cId="2800933759" sldId="358"/>
        </pc:sldMkLst>
      </pc:sldChg>
      <pc:sldChg chg="addSp delSp modSp add mod ord">
        <pc:chgData name="Stuart Morris (CTM UHB - Executive Directorate)" userId="9bdae6f0-f0f3-4428-80f8-8b8351338977" providerId="ADAL" clId="{0D1BA706-4D91-4A4D-B5A8-433B212A560C}" dt="2022-05-24T21:38:53.539" v="294" actId="14100"/>
        <pc:sldMkLst>
          <pc:docMk/>
          <pc:sldMk cId="639382594" sldId="359"/>
        </pc:sldMkLst>
        <pc:spChg chg="mod">
          <ac:chgData name="Stuart Morris (CTM UHB - Executive Directorate)" userId="9bdae6f0-f0f3-4428-80f8-8b8351338977" providerId="ADAL" clId="{0D1BA706-4D91-4A4D-B5A8-433B212A560C}" dt="2022-05-24T21:33:55.532" v="99" actId="20577"/>
          <ac:spMkLst>
            <pc:docMk/>
            <pc:sldMk cId="639382594" sldId="359"/>
            <ac:spMk id="23" creationId="{3491DE12-D37B-4F2E-A39D-E09614EA5D02}"/>
          </ac:spMkLst>
        </pc:spChg>
        <pc:spChg chg="mod ord">
          <ac:chgData name="Stuart Morris (CTM UHB - Executive Directorate)" userId="9bdae6f0-f0f3-4428-80f8-8b8351338977" providerId="ADAL" clId="{0D1BA706-4D91-4A4D-B5A8-433B212A560C}" dt="2022-05-24T21:38:48.185" v="293" actId="1076"/>
          <ac:spMkLst>
            <pc:docMk/>
            <pc:sldMk cId="639382594" sldId="359"/>
            <ac:spMk id="24" creationId="{2F214BF5-CE12-4CD7-BAAD-9121704DBC7E}"/>
          </ac:spMkLst>
        </pc:spChg>
        <pc:picChg chg="add mod modCrop">
          <ac:chgData name="Stuart Morris (CTM UHB - Executive Directorate)" userId="9bdae6f0-f0f3-4428-80f8-8b8351338977" providerId="ADAL" clId="{0D1BA706-4D91-4A4D-B5A8-433B212A560C}" dt="2022-05-24T21:38:53.539" v="294" actId="14100"/>
          <ac:picMkLst>
            <pc:docMk/>
            <pc:sldMk cId="639382594" sldId="359"/>
            <ac:picMk id="4" creationId="{A0571EAD-609F-46D6-9F19-28568E86B749}"/>
          </ac:picMkLst>
        </pc:picChg>
        <pc:picChg chg="del">
          <ac:chgData name="Stuart Morris (CTM UHB - Executive Directorate)" userId="9bdae6f0-f0f3-4428-80f8-8b8351338977" providerId="ADAL" clId="{0D1BA706-4D91-4A4D-B5A8-433B212A560C}" dt="2022-05-24T21:33:40.412" v="73" actId="478"/>
          <ac:picMkLst>
            <pc:docMk/>
            <pc:sldMk cId="639382594" sldId="359"/>
            <ac:picMk id="6" creationId="{0505DB5B-F20E-4134-9E23-D28C7C152AA2}"/>
          </ac:picMkLst>
        </pc:picChg>
      </pc:sldChg>
    </pc:docChg>
  </pc:docChgLst>
  <pc:docChgLst>
    <pc:chgData name="Stuart Morris (CTM UHB - Executive Directorate)" userId="9bdae6f0-f0f3-4428-80f8-8b8351338977" providerId="ADAL" clId="{7E2F0DAB-6C8A-4895-911D-9FAEC30DBFFF}"/>
    <pc:docChg chg="undo redo custSel addSld delSld modSld sldOrd">
      <pc:chgData name="Stuart Morris (CTM UHB - Executive Directorate)" userId="9bdae6f0-f0f3-4428-80f8-8b8351338977" providerId="ADAL" clId="{7E2F0DAB-6C8A-4895-911D-9FAEC30DBFFF}" dt="2022-05-09T12:25:33.968" v="2000" actId="20577"/>
      <pc:docMkLst>
        <pc:docMk/>
      </pc:docMkLst>
      <pc:sldChg chg="modSp mod">
        <pc:chgData name="Stuart Morris (CTM UHB - Executive Directorate)" userId="9bdae6f0-f0f3-4428-80f8-8b8351338977" providerId="ADAL" clId="{7E2F0DAB-6C8A-4895-911D-9FAEC30DBFFF}" dt="2022-05-07T08:21:54.146" v="10" actId="1076"/>
        <pc:sldMkLst>
          <pc:docMk/>
          <pc:sldMk cId="2364574891" sldId="274"/>
        </pc:sldMkLst>
        <pc:spChg chg="mod">
          <ac:chgData name="Stuart Morris (CTM UHB - Executive Directorate)" userId="9bdae6f0-f0f3-4428-80f8-8b8351338977" providerId="ADAL" clId="{7E2F0DAB-6C8A-4895-911D-9FAEC30DBFFF}" dt="2022-05-07T08:21:54.146" v="10" actId="1076"/>
          <ac:spMkLst>
            <pc:docMk/>
            <pc:sldMk cId="2364574891" sldId="274"/>
            <ac:spMk id="14" creationId="{00000000-0000-0000-0000-000000000000}"/>
          </ac:spMkLst>
        </pc:spChg>
      </pc:sldChg>
      <pc:sldChg chg="add ord">
        <pc:chgData name="Stuart Morris (CTM UHB - Executive Directorate)" userId="9bdae6f0-f0f3-4428-80f8-8b8351338977" providerId="ADAL" clId="{7E2F0DAB-6C8A-4895-911D-9FAEC30DBFFF}" dt="2022-05-07T08:52:21.818" v="423"/>
        <pc:sldMkLst>
          <pc:docMk/>
          <pc:sldMk cId="1338504587" sldId="283"/>
        </pc:sldMkLst>
      </pc:sldChg>
      <pc:sldChg chg="modSp mod">
        <pc:chgData name="Stuart Morris (CTM UHB - Executive Directorate)" userId="9bdae6f0-f0f3-4428-80f8-8b8351338977" providerId="ADAL" clId="{7E2F0DAB-6C8A-4895-911D-9FAEC30DBFFF}" dt="2022-05-09T08:38:48.706" v="1511" actId="20577"/>
        <pc:sldMkLst>
          <pc:docMk/>
          <pc:sldMk cId="460904703" sldId="286"/>
        </pc:sldMkLst>
        <pc:spChg chg="mod">
          <ac:chgData name="Stuart Morris (CTM UHB - Executive Directorate)" userId="9bdae6f0-f0f3-4428-80f8-8b8351338977" providerId="ADAL" clId="{7E2F0DAB-6C8A-4895-911D-9FAEC30DBFFF}" dt="2022-05-09T08:32:04.672" v="1413" actId="404"/>
          <ac:spMkLst>
            <pc:docMk/>
            <pc:sldMk cId="460904703" sldId="286"/>
            <ac:spMk id="25" creationId="{39CD8181-3E98-4C10-AA08-BEF44DF89108}"/>
          </ac:spMkLst>
        </pc:spChg>
        <pc:spChg chg="mod">
          <ac:chgData name="Stuart Morris (CTM UHB - Executive Directorate)" userId="9bdae6f0-f0f3-4428-80f8-8b8351338977" providerId="ADAL" clId="{7E2F0DAB-6C8A-4895-911D-9FAEC30DBFFF}" dt="2022-05-09T08:38:48.706" v="1511" actId="20577"/>
          <ac:spMkLst>
            <pc:docMk/>
            <pc:sldMk cId="460904703" sldId="286"/>
            <ac:spMk id="37" creationId="{6F50DA10-8B41-4EA7-BDFB-EAA7EB551A72}"/>
          </ac:spMkLst>
        </pc:spChg>
      </pc:sldChg>
      <pc:sldChg chg="addSp delSp modSp mod ord">
        <pc:chgData name="Stuart Morris (CTM UHB - Executive Directorate)" userId="9bdae6f0-f0f3-4428-80f8-8b8351338977" providerId="ADAL" clId="{7E2F0DAB-6C8A-4895-911D-9FAEC30DBFFF}" dt="2022-05-08T21:58:13.704" v="1250" actId="1076"/>
        <pc:sldMkLst>
          <pc:docMk/>
          <pc:sldMk cId="425297669" sldId="287"/>
        </pc:sldMkLst>
        <pc:spChg chg="add del mod">
          <ac:chgData name="Stuart Morris (CTM UHB - Executive Directorate)" userId="9bdae6f0-f0f3-4428-80f8-8b8351338977" providerId="ADAL" clId="{7E2F0DAB-6C8A-4895-911D-9FAEC30DBFFF}" dt="2022-05-08T21:57:04.001" v="1244" actId="478"/>
          <ac:spMkLst>
            <pc:docMk/>
            <pc:sldMk cId="425297669" sldId="287"/>
            <ac:spMk id="7" creationId="{AAD5A84F-AB0A-489F-9DB5-F0D9A29CA9A1}"/>
          </ac:spMkLst>
        </pc:spChg>
        <pc:spChg chg="mod">
          <ac:chgData name="Stuart Morris (CTM UHB - Executive Directorate)" userId="9bdae6f0-f0f3-4428-80f8-8b8351338977" providerId="ADAL" clId="{7E2F0DAB-6C8A-4895-911D-9FAEC30DBFFF}" dt="2022-05-08T21:56:56.549" v="1242" actId="20577"/>
          <ac:spMkLst>
            <pc:docMk/>
            <pc:sldMk cId="425297669" sldId="287"/>
            <ac:spMk id="23" creationId="{3491DE12-D37B-4F2E-A39D-E09614EA5D02}"/>
          </ac:spMkLst>
        </pc:spChg>
        <pc:spChg chg="del">
          <ac:chgData name="Stuart Morris (CTM UHB - Executive Directorate)" userId="9bdae6f0-f0f3-4428-80f8-8b8351338977" providerId="ADAL" clId="{7E2F0DAB-6C8A-4895-911D-9FAEC30DBFFF}" dt="2022-05-08T21:57:00.868" v="1243" actId="478"/>
          <ac:spMkLst>
            <pc:docMk/>
            <pc:sldMk cId="425297669" sldId="287"/>
            <ac:spMk id="24" creationId="{2F214BF5-CE12-4CD7-BAAD-9121704DBC7E}"/>
          </ac:spMkLst>
        </pc:spChg>
        <pc:picChg chg="del">
          <ac:chgData name="Stuart Morris (CTM UHB - Executive Directorate)" userId="9bdae6f0-f0f3-4428-80f8-8b8351338977" providerId="ADAL" clId="{7E2F0DAB-6C8A-4895-911D-9FAEC30DBFFF}" dt="2022-05-08T21:57:05.781" v="1245" actId="478"/>
          <ac:picMkLst>
            <pc:docMk/>
            <pc:sldMk cId="425297669" sldId="287"/>
            <ac:picMk id="6" creationId="{0505DB5B-F20E-4134-9E23-D28C7C152AA2}"/>
          </ac:picMkLst>
        </pc:picChg>
        <pc:picChg chg="add mod">
          <ac:chgData name="Stuart Morris (CTM UHB - Executive Directorate)" userId="9bdae6f0-f0f3-4428-80f8-8b8351338977" providerId="ADAL" clId="{7E2F0DAB-6C8A-4895-911D-9FAEC30DBFFF}" dt="2022-05-08T21:58:13.704" v="1250" actId="1076"/>
          <ac:picMkLst>
            <pc:docMk/>
            <pc:sldMk cId="425297669" sldId="287"/>
            <ac:picMk id="8" creationId="{4E5CB2C0-EF38-4643-B8D3-0D87410B6D77}"/>
          </ac:picMkLst>
        </pc:picChg>
      </pc:sldChg>
      <pc:sldChg chg="addSp delSp modSp mod">
        <pc:chgData name="Stuart Morris (CTM UHB - Executive Directorate)" userId="9bdae6f0-f0f3-4428-80f8-8b8351338977" providerId="ADAL" clId="{7E2F0DAB-6C8A-4895-911D-9FAEC30DBFFF}" dt="2022-05-09T08:45:57.347" v="1699" actId="20577"/>
        <pc:sldMkLst>
          <pc:docMk/>
          <pc:sldMk cId="29213582" sldId="290"/>
        </pc:sldMkLst>
        <pc:spChg chg="mod">
          <ac:chgData name="Stuart Morris (CTM UHB - Executive Directorate)" userId="9bdae6f0-f0f3-4428-80f8-8b8351338977" providerId="ADAL" clId="{7E2F0DAB-6C8A-4895-911D-9FAEC30DBFFF}" dt="2022-05-09T08:37:46.964" v="1457" actId="20577"/>
          <ac:spMkLst>
            <pc:docMk/>
            <pc:sldMk cId="29213582" sldId="290"/>
            <ac:spMk id="23" creationId="{3491DE12-D37B-4F2E-A39D-E09614EA5D02}"/>
          </ac:spMkLst>
        </pc:spChg>
        <pc:spChg chg="mod">
          <ac:chgData name="Stuart Morris (CTM UHB - Executive Directorate)" userId="9bdae6f0-f0f3-4428-80f8-8b8351338977" providerId="ADAL" clId="{7E2F0DAB-6C8A-4895-911D-9FAEC30DBFFF}" dt="2022-05-09T08:45:57.347" v="1699" actId="20577"/>
          <ac:spMkLst>
            <pc:docMk/>
            <pc:sldMk cId="29213582" sldId="290"/>
            <ac:spMk id="24" creationId="{2F214BF5-CE12-4CD7-BAAD-9121704DBC7E}"/>
          </ac:spMkLst>
        </pc:spChg>
        <pc:picChg chg="mod">
          <ac:chgData name="Stuart Morris (CTM UHB - Executive Directorate)" userId="9bdae6f0-f0f3-4428-80f8-8b8351338977" providerId="ADAL" clId="{7E2F0DAB-6C8A-4895-911D-9FAEC30DBFFF}" dt="2022-05-07T09:33:03.474" v="1078" actId="1076"/>
          <ac:picMkLst>
            <pc:docMk/>
            <pc:sldMk cId="29213582" sldId="290"/>
            <ac:picMk id="4" creationId="{CE86A045-D2A5-451D-85BB-29662B663BA3}"/>
          </ac:picMkLst>
        </pc:picChg>
        <pc:picChg chg="add del mod modCrop">
          <ac:chgData name="Stuart Morris (CTM UHB - Executive Directorate)" userId="9bdae6f0-f0f3-4428-80f8-8b8351338977" providerId="ADAL" clId="{7E2F0DAB-6C8A-4895-911D-9FAEC30DBFFF}" dt="2022-05-02T22:12:43.852" v="5" actId="478"/>
          <ac:picMkLst>
            <pc:docMk/>
            <pc:sldMk cId="29213582" sldId="290"/>
            <ac:picMk id="6" creationId="{F56F82D0-4FE3-41F1-A64F-EBD98DD10270}"/>
          </ac:picMkLst>
        </pc:picChg>
        <pc:picChg chg="add del mod">
          <ac:chgData name="Stuart Morris (CTM UHB - Executive Directorate)" userId="9bdae6f0-f0f3-4428-80f8-8b8351338977" providerId="ADAL" clId="{7E2F0DAB-6C8A-4895-911D-9FAEC30DBFFF}" dt="2022-05-07T09:26:48.080" v="888" actId="478"/>
          <ac:picMkLst>
            <pc:docMk/>
            <pc:sldMk cId="29213582" sldId="290"/>
            <ac:picMk id="7" creationId="{287CB312-6213-4FEE-A9ED-364C931FEC00}"/>
          </ac:picMkLst>
        </pc:picChg>
      </pc:sldChg>
      <pc:sldChg chg="modSp add mod">
        <pc:chgData name="Stuart Morris (CTM UHB - Executive Directorate)" userId="9bdae6f0-f0f3-4428-80f8-8b8351338977" providerId="ADAL" clId="{7E2F0DAB-6C8A-4895-911D-9FAEC30DBFFF}" dt="2022-05-07T08:22:17.303" v="18" actId="20577"/>
        <pc:sldMkLst>
          <pc:docMk/>
          <pc:sldMk cId="1591661518" sldId="291"/>
        </pc:sldMkLst>
        <pc:spChg chg="mod">
          <ac:chgData name="Stuart Morris (CTM UHB - Executive Directorate)" userId="9bdae6f0-f0f3-4428-80f8-8b8351338977" providerId="ADAL" clId="{7E2F0DAB-6C8A-4895-911D-9FAEC30DBFFF}" dt="2022-05-07T08:22:17.303" v="18" actId="20577"/>
          <ac:spMkLst>
            <pc:docMk/>
            <pc:sldMk cId="1591661518" sldId="291"/>
            <ac:spMk id="14" creationId="{00000000-0000-0000-0000-000000000000}"/>
          </ac:spMkLst>
        </pc:spChg>
      </pc:sldChg>
      <pc:sldChg chg="modSp add mod">
        <pc:chgData name="Stuart Morris (CTM UHB - Executive Directorate)" userId="9bdae6f0-f0f3-4428-80f8-8b8351338977" providerId="ADAL" clId="{7E2F0DAB-6C8A-4895-911D-9FAEC30DBFFF}" dt="2022-05-07T08:22:36.780" v="27" actId="20577"/>
        <pc:sldMkLst>
          <pc:docMk/>
          <pc:sldMk cId="3769883685" sldId="292"/>
        </pc:sldMkLst>
        <pc:spChg chg="mod">
          <ac:chgData name="Stuart Morris (CTM UHB - Executive Directorate)" userId="9bdae6f0-f0f3-4428-80f8-8b8351338977" providerId="ADAL" clId="{7E2F0DAB-6C8A-4895-911D-9FAEC30DBFFF}" dt="2022-05-07T08:22:36.780" v="27" actId="20577"/>
          <ac:spMkLst>
            <pc:docMk/>
            <pc:sldMk cId="3769883685" sldId="292"/>
            <ac:spMk id="14" creationId="{00000000-0000-0000-0000-000000000000}"/>
          </ac:spMkLst>
        </pc:spChg>
      </pc:sldChg>
      <pc:sldChg chg="add del">
        <pc:chgData name="Stuart Morris (CTM UHB - Executive Directorate)" userId="9bdae6f0-f0f3-4428-80f8-8b8351338977" providerId="ADAL" clId="{7E2F0DAB-6C8A-4895-911D-9FAEC30DBFFF}" dt="2022-05-07T08:29:29.974" v="98" actId="47"/>
        <pc:sldMkLst>
          <pc:docMk/>
          <pc:sldMk cId="4208700568" sldId="298"/>
        </pc:sldMkLst>
      </pc:sldChg>
      <pc:sldChg chg="add del">
        <pc:chgData name="Stuart Morris (CTM UHB - Executive Directorate)" userId="9bdae6f0-f0f3-4428-80f8-8b8351338977" providerId="ADAL" clId="{7E2F0DAB-6C8A-4895-911D-9FAEC30DBFFF}" dt="2022-05-07T08:37:24.686" v="161" actId="47"/>
        <pc:sldMkLst>
          <pc:docMk/>
          <pc:sldMk cId="623349083" sldId="302"/>
        </pc:sldMkLst>
      </pc:sldChg>
      <pc:sldChg chg="add del">
        <pc:chgData name="Stuart Morris (CTM UHB - Executive Directorate)" userId="9bdae6f0-f0f3-4428-80f8-8b8351338977" providerId="ADAL" clId="{7E2F0DAB-6C8A-4895-911D-9FAEC30DBFFF}" dt="2022-05-07T08:27:24.566" v="65" actId="47"/>
        <pc:sldMkLst>
          <pc:docMk/>
          <pc:sldMk cId="3368962290" sldId="305"/>
        </pc:sldMkLst>
      </pc:sldChg>
      <pc:sldChg chg="add del">
        <pc:chgData name="Stuart Morris (CTM UHB - Executive Directorate)" userId="9bdae6f0-f0f3-4428-80f8-8b8351338977" providerId="ADAL" clId="{7E2F0DAB-6C8A-4895-911D-9FAEC30DBFFF}" dt="2022-05-07T08:25:05.468" v="47" actId="47"/>
        <pc:sldMkLst>
          <pc:docMk/>
          <pc:sldMk cId="1887204781" sldId="307"/>
        </pc:sldMkLst>
      </pc:sldChg>
      <pc:sldChg chg="add del">
        <pc:chgData name="Stuart Morris (CTM UHB - Executive Directorate)" userId="9bdae6f0-f0f3-4428-80f8-8b8351338977" providerId="ADAL" clId="{7E2F0DAB-6C8A-4895-911D-9FAEC30DBFFF}" dt="2022-05-09T09:05:18.019" v="1982" actId="47"/>
        <pc:sldMkLst>
          <pc:docMk/>
          <pc:sldMk cId="2969243760" sldId="307"/>
        </pc:sldMkLst>
      </pc:sldChg>
      <pc:sldChg chg="add del">
        <pc:chgData name="Stuart Morris (CTM UHB - Executive Directorate)" userId="9bdae6f0-f0f3-4428-80f8-8b8351338977" providerId="ADAL" clId="{7E2F0DAB-6C8A-4895-911D-9FAEC30DBFFF}" dt="2022-05-07T08:36:13.683" v="133" actId="47"/>
        <pc:sldMkLst>
          <pc:docMk/>
          <pc:sldMk cId="183657734" sldId="308"/>
        </pc:sldMkLst>
      </pc:sldChg>
      <pc:sldChg chg="modSp add del mod">
        <pc:chgData name="Stuart Morris (CTM UHB - Executive Directorate)" userId="9bdae6f0-f0f3-4428-80f8-8b8351338977" providerId="ADAL" clId="{7E2F0DAB-6C8A-4895-911D-9FAEC30DBFFF}" dt="2022-05-07T08:33:51.642" v="109" actId="47"/>
        <pc:sldMkLst>
          <pc:docMk/>
          <pc:sldMk cId="2095924141" sldId="309"/>
        </pc:sldMkLst>
        <pc:spChg chg="mod">
          <ac:chgData name="Stuart Morris (CTM UHB - Executive Directorate)" userId="9bdae6f0-f0f3-4428-80f8-8b8351338977" providerId="ADAL" clId="{7E2F0DAB-6C8A-4895-911D-9FAEC30DBFFF}" dt="2022-05-07T08:29:24.653" v="96" actId="1076"/>
          <ac:spMkLst>
            <pc:docMk/>
            <pc:sldMk cId="2095924141" sldId="309"/>
            <ac:spMk id="25" creationId="{00000000-0000-0000-0000-000000000000}"/>
          </ac:spMkLst>
        </pc:spChg>
      </pc:sldChg>
      <pc:sldChg chg="add del">
        <pc:chgData name="Stuart Morris (CTM UHB - Executive Directorate)" userId="9bdae6f0-f0f3-4428-80f8-8b8351338977" providerId="ADAL" clId="{7E2F0DAB-6C8A-4895-911D-9FAEC30DBFFF}" dt="2022-05-07T08:34:14.610" v="112" actId="47"/>
        <pc:sldMkLst>
          <pc:docMk/>
          <pc:sldMk cId="3256578148" sldId="310"/>
        </pc:sldMkLst>
      </pc:sldChg>
      <pc:sldChg chg="add del">
        <pc:chgData name="Stuart Morris (CTM UHB - Executive Directorate)" userId="9bdae6f0-f0f3-4428-80f8-8b8351338977" providerId="ADAL" clId="{7E2F0DAB-6C8A-4895-911D-9FAEC30DBFFF}" dt="2022-05-07T08:34:57.580" v="115" actId="47"/>
        <pc:sldMkLst>
          <pc:docMk/>
          <pc:sldMk cId="3916661967" sldId="311"/>
        </pc:sldMkLst>
      </pc:sldChg>
      <pc:sldChg chg="delSp modSp add mod">
        <pc:chgData name="Stuart Morris (CTM UHB - Executive Directorate)" userId="9bdae6f0-f0f3-4428-80f8-8b8351338977" providerId="ADAL" clId="{7E2F0DAB-6C8A-4895-911D-9FAEC30DBFFF}" dt="2022-05-07T08:24:47.217" v="46" actId="20577"/>
        <pc:sldMkLst>
          <pc:docMk/>
          <pc:sldMk cId="1915541655" sldId="312"/>
        </pc:sldMkLst>
        <pc:spChg chg="mod">
          <ac:chgData name="Stuart Morris (CTM UHB - Executive Directorate)" userId="9bdae6f0-f0f3-4428-80f8-8b8351338977" providerId="ADAL" clId="{7E2F0DAB-6C8A-4895-911D-9FAEC30DBFFF}" dt="2022-05-07T08:23:52.470" v="36" actId="20577"/>
          <ac:spMkLst>
            <pc:docMk/>
            <pc:sldMk cId="1915541655" sldId="312"/>
            <ac:spMk id="23" creationId="{3491DE12-D37B-4F2E-A39D-E09614EA5D02}"/>
          </ac:spMkLst>
        </pc:spChg>
        <pc:spChg chg="mod">
          <ac:chgData name="Stuart Morris (CTM UHB - Executive Directorate)" userId="9bdae6f0-f0f3-4428-80f8-8b8351338977" providerId="ADAL" clId="{7E2F0DAB-6C8A-4895-911D-9FAEC30DBFFF}" dt="2022-05-07T08:24:47.217" v="46" actId="20577"/>
          <ac:spMkLst>
            <pc:docMk/>
            <pc:sldMk cId="1915541655" sldId="312"/>
            <ac:spMk id="24" creationId="{2F214BF5-CE12-4CD7-BAAD-9121704DBC7E}"/>
          </ac:spMkLst>
        </pc:spChg>
        <pc:picChg chg="del">
          <ac:chgData name="Stuart Morris (CTM UHB - Executive Directorate)" userId="9bdae6f0-f0f3-4428-80f8-8b8351338977" providerId="ADAL" clId="{7E2F0DAB-6C8A-4895-911D-9FAEC30DBFFF}" dt="2022-05-07T08:23:54.906" v="37" actId="478"/>
          <ac:picMkLst>
            <pc:docMk/>
            <pc:sldMk cId="1915541655" sldId="312"/>
            <ac:picMk id="6" creationId="{423C2DC0-0A6A-4668-A55D-D6FADA13D41C}"/>
          </ac:picMkLst>
        </pc:picChg>
      </pc:sldChg>
      <pc:sldChg chg="addSp delSp modSp add mod">
        <pc:chgData name="Stuart Morris (CTM UHB - Executive Directorate)" userId="9bdae6f0-f0f3-4428-80f8-8b8351338977" providerId="ADAL" clId="{7E2F0DAB-6C8A-4895-911D-9FAEC30DBFFF}" dt="2022-05-07T08:27:45.059" v="66" actId="14100"/>
        <pc:sldMkLst>
          <pc:docMk/>
          <pc:sldMk cId="2935883512" sldId="313"/>
        </pc:sldMkLst>
        <pc:spChg chg="add del mod">
          <ac:chgData name="Stuart Morris (CTM UHB - Executive Directorate)" userId="9bdae6f0-f0f3-4428-80f8-8b8351338977" providerId="ADAL" clId="{7E2F0DAB-6C8A-4895-911D-9FAEC30DBFFF}" dt="2022-05-07T08:25:20.050" v="50" actId="478"/>
          <ac:spMkLst>
            <pc:docMk/>
            <pc:sldMk cId="2935883512" sldId="313"/>
            <ac:spMk id="6" creationId="{47CEBC42-9C56-481F-8009-9BE932E2D41A}"/>
          </ac:spMkLst>
        </pc:spChg>
        <pc:spChg chg="add del mod">
          <ac:chgData name="Stuart Morris (CTM UHB - Executive Directorate)" userId="9bdae6f0-f0f3-4428-80f8-8b8351338977" providerId="ADAL" clId="{7E2F0DAB-6C8A-4895-911D-9FAEC30DBFFF}" dt="2022-05-07T08:25:25.947" v="52" actId="478"/>
          <ac:spMkLst>
            <pc:docMk/>
            <pc:sldMk cId="2935883512" sldId="313"/>
            <ac:spMk id="8" creationId="{B14DFE71-C262-4DB1-ABF1-66919AE88B4C}"/>
          </ac:spMkLst>
        </pc:spChg>
        <pc:spChg chg="del">
          <ac:chgData name="Stuart Morris (CTM UHB - Executive Directorate)" userId="9bdae6f0-f0f3-4428-80f8-8b8351338977" providerId="ADAL" clId="{7E2F0DAB-6C8A-4895-911D-9FAEC30DBFFF}" dt="2022-05-07T08:25:23.362" v="51" actId="478"/>
          <ac:spMkLst>
            <pc:docMk/>
            <pc:sldMk cId="2935883512" sldId="313"/>
            <ac:spMk id="23" creationId="{3491DE12-D37B-4F2E-A39D-E09614EA5D02}"/>
          </ac:spMkLst>
        </pc:spChg>
        <pc:spChg chg="del">
          <ac:chgData name="Stuart Morris (CTM UHB - Executive Directorate)" userId="9bdae6f0-f0f3-4428-80f8-8b8351338977" providerId="ADAL" clId="{7E2F0DAB-6C8A-4895-911D-9FAEC30DBFFF}" dt="2022-05-07T08:25:17.618" v="49" actId="478"/>
          <ac:spMkLst>
            <pc:docMk/>
            <pc:sldMk cId="2935883512" sldId="313"/>
            <ac:spMk id="24" creationId="{2F214BF5-CE12-4CD7-BAAD-9121704DBC7E}"/>
          </ac:spMkLst>
        </pc:spChg>
        <pc:picChg chg="add mod modCrop">
          <ac:chgData name="Stuart Morris (CTM UHB - Executive Directorate)" userId="9bdae6f0-f0f3-4428-80f8-8b8351338977" providerId="ADAL" clId="{7E2F0DAB-6C8A-4895-911D-9FAEC30DBFFF}" dt="2022-05-07T08:27:45.059" v="66" actId="14100"/>
          <ac:picMkLst>
            <pc:docMk/>
            <pc:sldMk cId="2935883512" sldId="313"/>
            <ac:picMk id="9" creationId="{93F8F58E-F378-4E1B-9BFF-B0BFCC274C66}"/>
          </ac:picMkLst>
        </pc:picChg>
      </pc:sldChg>
      <pc:sldChg chg="modSp add mod ord">
        <pc:chgData name="Stuart Morris (CTM UHB - Executive Directorate)" userId="9bdae6f0-f0f3-4428-80f8-8b8351338977" providerId="ADAL" clId="{7E2F0DAB-6C8A-4895-911D-9FAEC30DBFFF}" dt="2022-05-07T08:28:57.952" v="93" actId="1076"/>
        <pc:sldMkLst>
          <pc:docMk/>
          <pc:sldMk cId="785894755" sldId="314"/>
        </pc:sldMkLst>
        <pc:spChg chg="mod">
          <ac:chgData name="Stuart Morris (CTM UHB - Executive Directorate)" userId="9bdae6f0-f0f3-4428-80f8-8b8351338977" providerId="ADAL" clId="{7E2F0DAB-6C8A-4895-911D-9FAEC30DBFFF}" dt="2022-05-07T08:28:06.626" v="89" actId="20577"/>
          <ac:spMkLst>
            <pc:docMk/>
            <pc:sldMk cId="785894755" sldId="314"/>
            <ac:spMk id="23" creationId="{3491DE12-D37B-4F2E-A39D-E09614EA5D02}"/>
          </ac:spMkLst>
        </pc:spChg>
        <pc:spChg chg="mod">
          <ac:chgData name="Stuart Morris (CTM UHB - Executive Directorate)" userId="9bdae6f0-f0f3-4428-80f8-8b8351338977" providerId="ADAL" clId="{7E2F0DAB-6C8A-4895-911D-9FAEC30DBFFF}" dt="2022-05-07T08:28:57.952" v="93" actId="1076"/>
          <ac:spMkLst>
            <pc:docMk/>
            <pc:sldMk cId="785894755" sldId="314"/>
            <ac:spMk id="24" creationId="{2F214BF5-CE12-4CD7-BAAD-9121704DBC7E}"/>
          </ac:spMkLst>
        </pc:spChg>
      </pc:sldChg>
      <pc:sldChg chg="addSp delSp modSp add mod">
        <pc:chgData name="Stuart Morris (CTM UHB - Executive Directorate)" userId="9bdae6f0-f0f3-4428-80f8-8b8351338977" providerId="ADAL" clId="{7E2F0DAB-6C8A-4895-911D-9FAEC30DBFFF}" dt="2022-05-07T08:33:45.060" v="108" actId="1076"/>
        <pc:sldMkLst>
          <pc:docMk/>
          <pc:sldMk cId="676326802" sldId="315"/>
        </pc:sldMkLst>
        <pc:spChg chg="add del mod">
          <ac:chgData name="Stuart Morris (CTM UHB - Executive Directorate)" userId="9bdae6f0-f0f3-4428-80f8-8b8351338977" providerId="ADAL" clId="{7E2F0DAB-6C8A-4895-911D-9FAEC30DBFFF}" dt="2022-05-07T08:32:40.817" v="101" actId="478"/>
          <ac:spMkLst>
            <pc:docMk/>
            <pc:sldMk cId="676326802" sldId="315"/>
            <ac:spMk id="6" creationId="{6BB38B3B-DE90-4DCB-A29B-DFE4C6BA0175}"/>
          </ac:spMkLst>
        </pc:spChg>
        <pc:spChg chg="add del mod">
          <ac:chgData name="Stuart Morris (CTM UHB - Executive Directorate)" userId="9bdae6f0-f0f3-4428-80f8-8b8351338977" providerId="ADAL" clId="{7E2F0DAB-6C8A-4895-911D-9FAEC30DBFFF}" dt="2022-05-07T08:32:47.394" v="103" actId="478"/>
          <ac:spMkLst>
            <pc:docMk/>
            <pc:sldMk cId="676326802" sldId="315"/>
            <ac:spMk id="8" creationId="{97028B51-C683-4FA0-BF9C-C9FACECF7469}"/>
          </ac:spMkLst>
        </pc:spChg>
        <pc:spChg chg="del">
          <ac:chgData name="Stuart Morris (CTM UHB - Executive Directorate)" userId="9bdae6f0-f0f3-4428-80f8-8b8351338977" providerId="ADAL" clId="{7E2F0DAB-6C8A-4895-911D-9FAEC30DBFFF}" dt="2022-05-07T08:32:44.731" v="102" actId="478"/>
          <ac:spMkLst>
            <pc:docMk/>
            <pc:sldMk cId="676326802" sldId="315"/>
            <ac:spMk id="23" creationId="{3491DE12-D37B-4F2E-A39D-E09614EA5D02}"/>
          </ac:spMkLst>
        </pc:spChg>
        <pc:spChg chg="del">
          <ac:chgData name="Stuart Morris (CTM UHB - Executive Directorate)" userId="9bdae6f0-f0f3-4428-80f8-8b8351338977" providerId="ADAL" clId="{7E2F0DAB-6C8A-4895-911D-9FAEC30DBFFF}" dt="2022-05-07T08:32:36.302" v="100" actId="478"/>
          <ac:spMkLst>
            <pc:docMk/>
            <pc:sldMk cId="676326802" sldId="315"/>
            <ac:spMk id="24" creationId="{2F214BF5-CE12-4CD7-BAAD-9121704DBC7E}"/>
          </ac:spMkLst>
        </pc:spChg>
        <pc:spChg chg="add mod">
          <ac:chgData name="Stuart Morris (CTM UHB - Executive Directorate)" userId="9bdae6f0-f0f3-4428-80f8-8b8351338977" providerId="ADAL" clId="{7E2F0DAB-6C8A-4895-911D-9FAEC30DBFFF}" dt="2022-05-07T08:33:36.242" v="107"/>
          <ac:spMkLst>
            <pc:docMk/>
            <pc:sldMk cId="676326802" sldId="315"/>
            <ac:spMk id="25" creationId="{385E7963-B7EA-4DE9-A21F-DB7774E4B501}"/>
          </ac:spMkLst>
        </pc:spChg>
        <pc:spChg chg="add mod">
          <ac:chgData name="Stuart Morris (CTM UHB - Executive Directorate)" userId="9bdae6f0-f0f3-4428-80f8-8b8351338977" providerId="ADAL" clId="{7E2F0DAB-6C8A-4895-911D-9FAEC30DBFFF}" dt="2022-05-07T08:33:45.060" v="108" actId="1076"/>
          <ac:spMkLst>
            <pc:docMk/>
            <pc:sldMk cId="676326802" sldId="315"/>
            <ac:spMk id="26" creationId="{516CA669-E3A4-4C8C-8533-C292944B5A1E}"/>
          </ac:spMkLst>
        </pc:spChg>
        <pc:spChg chg="add mod">
          <ac:chgData name="Stuart Morris (CTM UHB - Executive Directorate)" userId="9bdae6f0-f0f3-4428-80f8-8b8351338977" providerId="ADAL" clId="{7E2F0DAB-6C8A-4895-911D-9FAEC30DBFFF}" dt="2022-05-07T08:33:36.242" v="107"/>
          <ac:spMkLst>
            <pc:docMk/>
            <pc:sldMk cId="676326802" sldId="315"/>
            <ac:spMk id="27" creationId="{DBD679D5-B200-4D55-B18E-1A5A3195B1C5}"/>
          </ac:spMkLst>
        </pc:spChg>
        <pc:spChg chg="add mod">
          <ac:chgData name="Stuart Morris (CTM UHB - Executive Directorate)" userId="9bdae6f0-f0f3-4428-80f8-8b8351338977" providerId="ADAL" clId="{7E2F0DAB-6C8A-4895-911D-9FAEC30DBFFF}" dt="2022-05-07T08:33:36.242" v="107"/>
          <ac:spMkLst>
            <pc:docMk/>
            <pc:sldMk cId="676326802" sldId="315"/>
            <ac:spMk id="28" creationId="{50FEA1F2-3BA2-4C06-97F8-F60E21CD6A0D}"/>
          </ac:spMkLst>
        </pc:spChg>
      </pc:sldChg>
      <pc:sldChg chg="addSp modSp add mod">
        <pc:chgData name="Stuart Morris (CTM UHB - Executive Directorate)" userId="9bdae6f0-f0f3-4428-80f8-8b8351338977" providerId="ADAL" clId="{7E2F0DAB-6C8A-4895-911D-9FAEC30DBFFF}" dt="2022-05-07T08:36:01.475" v="132"/>
        <pc:sldMkLst>
          <pc:docMk/>
          <pc:sldMk cId="2397409663" sldId="316"/>
        </pc:sldMkLst>
        <pc:spChg chg="add mod">
          <ac:chgData name="Stuart Morris (CTM UHB - Executive Directorate)" userId="9bdae6f0-f0f3-4428-80f8-8b8351338977" providerId="ADAL" clId="{7E2F0DAB-6C8A-4895-911D-9FAEC30DBFFF}" dt="2022-05-07T08:35:49.388" v="131" actId="20577"/>
          <ac:spMkLst>
            <pc:docMk/>
            <pc:sldMk cId="2397409663" sldId="316"/>
            <ac:spMk id="23" creationId="{FE88FBA7-23B4-4859-AE4F-04C586F8C735}"/>
          </ac:spMkLst>
        </pc:spChg>
        <pc:graphicFrameChg chg="add mod">
          <ac:chgData name="Stuart Morris (CTM UHB - Executive Directorate)" userId="9bdae6f0-f0f3-4428-80f8-8b8351338977" providerId="ADAL" clId="{7E2F0DAB-6C8A-4895-911D-9FAEC30DBFFF}" dt="2022-05-07T08:36:01.475" v="132"/>
          <ac:graphicFrameMkLst>
            <pc:docMk/>
            <pc:sldMk cId="2397409663" sldId="316"/>
            <ac:graphicFrameMk id="24" creationId="{2BF1DEDD-F210-4B08-A2FD-A8F86AE1F2E8}"/>
          </ac:graphicFrameMkLst>
        </pc:graphicFrameChg>
      </pc:sldChg>
      <pc:sldChg chg="addSp modSp add mod">
        <pc:chgData name="Stuart Morris (CTM UHB - Executive Directorate)" userId="9bdae6f0-f0f3-4428-80f8-8b8351338977" providerId="ADAL" clId="{7E2F0DAB-6C8A-4895-911D-9FAEC30DBFFF}" dt="2022-05-07T08:34:54.444" v="114" actId="1076"/>
        <pc:sldMkLst>
          <pc:docMk/>
          <pc:sldMk cId="4037789548" sldId="317"/>
        </pc:sldMkLst>
        <pc:spChg chg="add mod">
          <ac:chgData name="Stuart Morris (CTM UHB - Executive Directorate)" userId="9bdae6f0-f0f3-4428-80f8-8b8351338977" providerId="ADAL" clId="{7E2F0DAB-6C8A-4895-911D-9FAEC30DBFFF}" dt="2022-05-07T08:34:46.893" v="113"/>
          <ac:spMkLst>
            <pc:docMk/>
            <pc:sldMk cId="4037789548" sldId="317"/>
            <ac:spMk id="23" creationId="{A00A9B56-080C-4B26-9E1D-C5E4B263A935}"/>
          </ac:spMkLst>
        </pc:spChg>
        <pc:spChg chg="add mod">
          <ac:chgData name="Stuart Morris (CTM UHB - Executive Directorate)" userId="9bdae6f0-f0f3-4428-80f8-8b8351338977" providerId="ADAL" clId="{7E2F0DAB-6C8A-4895-911D-9FAEC30DBFFF}" dt="2022-05-07T08:34:46.893" v="113"/>
          <ac:spMkLst>
            <pc:docMk/>
            <pc:sldMk cId="4037789548" sldId="317"/>
            <ac:spMk id="24" creationId="{030A1425-C098-4546-BCBB-EDB2B95BBCB0}"/>
          </ac:spMkLst>
        </pc:spChg>
        <pc:spChg chg="add mod">
          <ac:chgData name="Stuart Morris (CTM UHB - Executive Directorate)" userId="9bdae6f0-f0f3-4428-80f8-8b8351338977" providerId="ADAL" clId="{7E2F0DAB-6C8A-4895-911D-9FAEC30DBFFF}" dt="2022-05-07T08:34:46.893" v="113"/>
          <ac:spMkLst>
            <pc:docMk/>
            <pc:sldMk cId="4037789548" sldId="317"/>
            <ac:spMk id="25" creationId="{3BA68C93-BE3D-49D4-83AA-040F1B966F9A}"/>
          </ac:spMkLst>
        </pc:spChg>
        <pc:spChg chg="add mod">
          <ac:chgData name="Stuart Morris (CTM UHB - Executive Directorate)" userId="9bdae6f0-f0f3-4428-80f8-8b8351338977" providerId="ADAL" clId="{7E2F0DAB-6C8A-4895-911D-9FAEC30DBFFF}" dt="2022-05-07T08:34:54.444" v="114" actId="1076"/>
          <ac:spMkLst>
            <pc:docMk/>
            <pc:sldMk cId="4037789548" sldId="317"/>
            <ac:spMk id="26" creationId="{7998A052-58DD-4321-B80D-6012CF4EA949}"/>
          </ac:spMkLst>
        </pc:spChg>
      </pc:sldChg>
      <pc:sldChg chg="addSp modSp add mod">
        <pc:chgData name="Stuart Morris (CTM UHB - Executive Directorate)" userId="9bdae6f0-f0f3-4428-80f8-8b8351338977" providerId="ADAL" clId="{7E2F0DAB-6C8A-4895-911D-9FAEC30DBFFF}" dt="2022-05-07T08:34:09.700" v="111" actId="1076"/>
        <pc:sldMkLst>
          <pc:docMk/>
          <pc:sldMk cId="1841250335" sldId="318"/>
        </pc:sldMkLst>
        <pc:spChg chg="add mod">
          <ac:chgData name="Stuart Morris (CTM UHB - Executive Directorate)" userId="9bdae6f0-f0f3-4428-80f8-8b8351338977" providerId="ADAL" clId="{7E2F0DAB-6C8A-4895-911D-9FAEC30DBFFF}" dt="2022-05-07T08:34:03.047" v="110"/>
          <ac:spMkLst>
            <pc:docMk/>
            <pc:sldMk cId="1841250335" sldId="318"/>
            <ac:spMk id="23" creationId="{FBF11827-39A1-4D25-BCE2-A40BA53D925A}"/>
          </ac:spMkLst>
        </pc:spChg>
        <pc:spChg chg="add mod">
          <ac:chgData name="Stuart Morris (CTM UHB - Executive Directorate)" userId="9bdae6f0-f0f3-4428-80f8-8b8351338977" providerId="ADAL" clId="{7E2F0DAB-6C8A-4895-911D-9FAEC30DBFFF}" dt="2022-05-07T08:34:03.047" v="110"/>
          <ac:spMkLst>
            <pc:docMk/>
            <pc:sldMk cId="1841250335" sldId="318"/>
            <ac:spMk id="24" creationId="{14331ED1-6810-4625-93ED-07D8223EA0B3}"/>
          </ac:spMkLst>
        </pc:spChg>
        <pc:spChg chg="add mod">
          <ac:chgData name="Stuart Morris (CTM UHB - Executive Directorate)" userId="9bdae6f0-f0f3-4428-80f8-8b8351338977" providerId="ADAL" clId="{7E2F0DAB-6C8A-4895-911D-9FAEC30DBFFF}" dt="2022-05-07T08:34:03.047" v="110"/>
          <ac:spMkLst>
            <pc:docMk/>
            <pc:sldMk cId="1841250335" sldId="318"/>
            <ac:spMk id="25" creationId="{954B57A6-C234-4DDA-A006-9B7A0E272558}"/>
          </ac:spMkLst>
        </pc:spChg>
        <pc:spChg chg="add mod">
          <ac:chgData name="Stuart Morris (CTM UHB - Executive Directorate)" userId="9bdae6f0-f0f3-4428-80f8-8b8351338977" providerId="ADAL" clId="{7E2F0DAB-6C8A-4895-911D-9FAEC30DBFFF}" dt="2022-05-07T08:34:09.700" v="111" actId="1076"/>
          <ac:spMkLst>
            <pc:docMk/>
            <pc:sldMk cId="1841250335" sldId="318"/>
            <ac:spMk id="26" creationId="{C384383B-1948-4D2D-BB9D-B2364E56B178}"/>
          </ac:spMkLst>
        </pc:spChg>
      </pc:sldChg>
      <pc:sldChg chg="add del">
        <pc:chgData name="Stuart Morris (CTM UHB - Executive Directorate)" userId="9bdae6f0-f0f3-4428-80f8-8b8351338977" providerId="ADAL" clId="{7E2F0DAB-6C8A-4895-911D-9FAEC30DBFFF}" dt="2022-05-09T09:01:03.233" v="1892" actId="47"/>
        <pc:sldMkLst>
          <pc:docMk/>
          <pc:sldMk cId="32297226" sldId="319"/>
        </pc:sldMkLst>
      </pc:sldChg>
      <pc:sldChg chg="add del">
        <pc:chgData name="Stuart Morris (CTM UHB - Executive Directorate)" userId="9bdae6f0-f0f3-4428-80f8-8b8351338977" providerId="ADAL" clId="{7E2F0DAB-6C8A-4895-911D-9FAEC30DBFFF}" dt="2022-05-07T09:25:39.493" v="887" actId="47"/>
        <pc:sldMkLst>
          <pc:docMk/>
          <pc:sldMk cId="137254375" sldId="319"/>
        </pc:sldMkLst>
      </pc:sldChg>
      <pc:sldChg chg="addSp modSp add mod">
        <pc:chgData name="Stuart Morris (CTM UHB - Executive Directorate)" userId="9bdae6f0-f0f3-4428-80f8-8b8351338977" providerId="ADAL" clId="{7E2F0DAB-6C8A-4895-911D-9FAEC30DBFFF}" dt="2022-05-07T09:15:53.161" v="779" actId="15"/>
        <pc:sldMkLst>
          <pc:docMk/>
          <pc:sldMk cId="3375206559" sldId="320"/>
        </pc:sldMkLst>
        <pc:spChg chg="add mod">
          <ac:chgData name="Stuart Morris (CTM UHB - Executive Directorate)" userId="9bdae6f0-f0f3-4428-80f8-8b8351338977" providerId="ADAL" clId="{7E2F0DAB-6C8A-4895-911D-9FAEC30DBFFF}" dt="2022-05-07T08:36:35.341" v="145" actId="20577"/>
          <ac:spMkLst>
            <pc:docMk/>
            <pc:sldMk cId="3375206559" sldId="320"/>
            <ac:spMk id="23" creationId="{35EDF2EE-B5FB-4B13-97C3-73314C284BB1}"/>
          </ac:spMkLst>
        </pc:spChg>
        <pc:spChg chg="add mod">
          <ac:chgData name="Stuart Morris (CTM UHB - Executive Directorate)" userId="9bdae6f0-f0f3-4428-80f8-8b8351338977" providerId="ADAL" clId="{7E2F0DAB-6C8A-4895-911D-9FAEC30DBFFF}" dt="2022-05-07T09:15:53.161" v="779" actId="15"/>
          <ac:spMkLst>
            <pc:docMk/>
            <pc:sldMk cId="3375206559" sldId="320"/>
            <ac:spMk id="24" creationId="{714ADF21-33FB-4C00-8A64-E747CFE84B3B}"/>
          </ac:spMkLst>
        </pc:spChg>
      </pc:sldChg>
      <pc:sldChg chg="addSp modSp add mod ord">
        <pc:chgData name="Stuart Morris (CTM UHB - Executive Directorate)" userId="9bdae6f0-f0f3-4428-80f8-8b8351338977" providerId="ADAL" clId="{7E2F0DAB-6C8A-4895-911D-9FAEC30DBFFF}" dt="2022-05-07T08:48:33.917" v="420" actId="1036"/>
        <pc:sldMkLst>
          <pc:docMk/>
          <pc:sldMk cId="1911897754" sldId="321"/>
        </pc:sldMkLst>
        <pc:spChg chg="mod">
          <ac:chgData name="Stuart Morris (CTM UHB - Executive Directorate)" userId="9bdae6f0-f0f3-4428-80f8-8b8351338977" providerId="ADAL" clId="{7E2F0DAB-6C8A-4895-911D-9FAEC30DBFFF}" dt="2022-05-07T08:37:57.198" v="186" actId="20577"/>
          <ac:spMkLst>
            <pc:docMk/>
            <pc:sldMk cId="1911897754" sldId="321"/>
            <ac:spMk id="23" creationId="{35EDF2EE-B5FB-4B13-97C3-73314C284BB1}"/>
          </ac:spMkLst>
        </pc:spChg>
        <pc:spChg chg="mod">
          <ac:chgData name="Stuart Morris (CTM UHB - Executive Directorate)" userId="9bdae6f0-f0f3-4428-80f8-8b8351338977" providerId="ADAL" clId="{7E2F0DAB-6C8A-4895-911D-9FAEC30DBFFF}" dt="2022-05-07T08:48:19.752" v="412" actId="14100"/>
          <ac:spMkLst>
            <pc:docMk/>
            <pc:sldMk cId="1911897754" sldId="321"/>
            <ac:spMk id="24" creationId="{714ADF21-33FB-4C00-8A64-E747CFE84B3B}"/>
          </ac:spMkLst>
        </pc:spChg>
        <pc:picChg chg="add mod modCrop">
          <ac:chgData name="Stuart Morris (CTM UHB - Executive Directorate)" userId="9bdae6f0-f0f3-4428-80f8-8b8351338977" providerId="ADAL" clId="{7E2F0DAB-6C8A-4895-911D-9FAEC30DBFFF}" dt="2022-05-07T08:48:33.917" v="420" actId="1036"/>
          <ac:picMkLst>
            <pc:docMk/>
            <pc:sldMk cId="1911897754" sldId="321"/>
            <ac:picMk id="4" creationId="{C06D6888-5FAD-4290-A00D-76F732B6D139}"/>
          </ac:picMkLst>
        </pc:picChg>
      </pc:sldChg>
      <pc:sldChg chg="addSp modSp add mod ord">
        <pc:chgData name="Stuart Morris (CTM UHB - Executive Directorate)" userId="9bdae6f0-f0f3-4428-80f8-8b8351338977" providerId="ADAL" clId="{7E2F0DAB-6C8A-4895-911D-9FAEC30DBFFF}" dt="2022-05-07T09:14:37.678" v="769"/>
        <pc:sldMkLst>
          <pc:docMk/>
          <pc:sldMk cId="3063606165" sldId="322"/>
        </pc:sldMkLst>
        <pc:spChg chg="mod">
          <ac:chgData name="Stuart Morris (CTM UHB - Executive Directorate)" userId="9bdae6f0-f0f3-4428-80f8-8b8351338977" providerId="ADAL" clId="{7E2F0DAB-6C8A-4895-911D-9FAEC30DBFFF}" dt="2022-05-07T09:11:26.087" v="701" actId="1076"/>
          <ac:spMkLst>
            <pc:docMk/>
            <pc:sldMk cId="3063606165" sldId="322"/>
            <ac:spMk id="24" creationId="{714ADF21-33FB-4C00-8A64-E747CFE84B3B}"/>
          </ac:spMkLst>
        </pc:spChg>
        <pc:picChg chg="add mod modCrop">
          <ac:chgData name="Stuart Morris (CTM UHB - Executive Directorate)" userId="9bdae6f0-f0f3-4428-80f8-8b8351338977" providerId="ADAL" clId="{7E2F0DAB-6C8A-4895-911D-9FAEC30DBFFF}" dt="2022-05-07T09:14:20.356" v="767" actId="1076"/>
          <ac:picMkLst>
            <pc:docMk/>
            <pc:sldMk cId="3063606165" sldId="322"/>
            <ac:picMk id="4" creationId="{7A57AE26-2D27-4EA2-B09D-DD7FBC5CB96A}"/>
          </ac:picMkLst>
        </pc:picChg>
      </pc:sldChg>
      <pc:sldChg chg="addSp delSp modSp add mod ord">
        <pc:chgData name="Stuart Morris (CTM UHB - Executive Directorate)" userId="9bdae6f0-f0f3-4428-80f8-8b8351338977" providerId="ADAL" clId="{7E2F0DAB-6C8A-4895-911D-9FAEC30DBFFF}" dt="2022-05-09T09:08:14.351" v="1993" actId="20577"/>
        <pc:sldMkLst>
          <pc:docMk/>
          <pc:sldMk cId="1089649490" sldId="323"/>
        </pc:sldMkLst>
        <pc:spChg chg="mod">
          <ac:chgData name="Stuart Morris (CTM UHB - Executive Directorate)" userId="9bdae6f0-f0f3-4428-80f8-8b8351338977" providerId="ADAL" clId="{7E2F0DAB-6C8A-4895-911D-9FAEC30DBFFF}" dt="2022-05-09T09:08:14.351" v="1993" actId="20577"/>
          <ac:spMkLst>
            <pc:docMk/>
            <pc:sldMk cId="1089649490" sldId="323"/>
            <ac:spMk id="24" creationId="{714ADF21-33FB-4C00-8A64-E747CFE84B3B}"/>
          </ac:spMkLst>
        </pc:spChg>
        <pc:picChg chg="add del mod modCrop">
          <ac:chgData name="Stuart Morris (CTM UHB - Executive Directorate)" userId="9bdae6f0-f0f3-4428-80f8-8b8351338977" providerId="ADAL" clId="{7E2F0DAB-6C8A-4895-911D-9FAEC30DBFFF}" dt="2022-05-09T08:36:18.082" v="1414" actId="478"/>
          <ac:picMkLst>
            <pc:docMk/>
            <pc:sldMk cId="1089649490" sldId="323"/>
            <ac:picMk id="4" creationId="{9908F7D4-8898-475E-AF35-450EFDEB3D8A}"/>
          </ac:picMkLst>
        </pc:picChg>
        <pc:picChg chg="add mod modCrop">
          <ac:chgData name="Stuart Morris (CTM UHB - Executive Directorate)" userId="9bdae6f0-f0f3-4428-80f8-8b8351338977" providerId="ADAL" clId="{7E2F0DAB-6C8A-4895-911D-9FAEC30DBFFF}" dt="2022-05-09T08:36:56.036" v="1421" actId="1076"/>
          <ac:picMkLst>
            <pc:docMk/>
            <pc:sldMk cId="1089649490" sldId="323"/>
            <ac:picMk id="6" creationId="{F4B945CD-E8E4-4D29-BC50-DA20DE11C25A}"/>
          </ac:picMkLst>
        </pc:picChg>
      </pc:sldChg>
      <pc:sldChg chg="delSp modSp mod">
        <pc:chgData name="Stuart Morris (CTM UHB - Executive Directorate)" userId="9bdae6f0-f0f3-4428-80f8-8b8351338977" providerId="ADAL" clId="{7E2F0DAB-6C8A-4895-911D-9FAEC30DBFFF}" dt="2022-05-09T12:25:33.968" v="2000" actId="20577"/>
        <pc:sldMkLst>
          <pc:docMk/>
          <pc:sldMk cId="1730369768" sldId="324"/>
        </pc:sldMkLst>
        <pc:spChg chg="mod">
          <ac:chgData name="Stuart Morris (CTM UHB - Executive Directorate)" userId="9bdae6f0-f0f3-4428-80f8-8b8351338977" providerId="ADAL" clId="{7E2F0DAB-6C8A-4895-911D-9FAEC30DBFFF}" dt="2022-05-07T08:52:39.678" v="429" actId="20577"/>
          <ac:spMkLst>
            <pc:docMk/>
            <pc:sldMk cId="1730369768" sldId="324"/>
            <ac:spMk id="23" creationId="{35EDF2EE-B5FB-4B13-97C3-73314C284BB1}"/>
          </ac:spMkLst>
        </pc:spChg>
        <pc:spChg chg="mod">
          <ac:chgData name="Stuart Morris (CTM UHB - Executive Directorate)" userId="9bdae6f0-f0f3-4428-80f8-8b8351338977" providerId="ADAL" clId="{7E2F0DAB-6C8A-4895-911D-9FAEC30DBFFF}" dt="2022-05-09T12:25:33.968" v="2000" actId="20577"/>
          <ac:spMkLst>
            <pc:docMk/>
            <pc:sldMk cId="1730369768" sldId="324"/>
            <ac:spMk id="24" creationId="{714ADF21-33FB-4C00-8A64-E747CFE84B3B}"/>
          </ac:spMkLst>
        </pc:spChg>
        <pc:picChg chg="del">
          <ac:chgData name="Stuart Morris (CTM UHB - Executive Directorate)" userId="9bdae6f0-f0f3-4428-80f8-8b8351338977" providerId="ADAL" clId="{7E2F0DAB-6C8A-4895-911D-9FAEC30DBFFF}" dt="2022-05-07T08:52:42.182" v="430" actId="478"/>
          <ac:picMkLst>
            <pc:docMk/>
            <pc:sldMk cId="1730369768" sldId="324"/>
            <ac:picMk id="4" creationId="{C06D6888-5FAD-4290-A00D-76F732B6D139}"/>
          </ac:picMkLst>
        </pc:picChg>
      </pc:sldChg>
      <pc:sldChg chg="addSp delSp modSp add mod">
        <pc:chgData name="Stuart Morris (CTM UHB - Executive Directorate)" userId="9bdae6f0-f0f3-4428-80f8-8b8351338977" providerId="ADAL" clId="{7E2F0DAB-6C8A-4895-911D-9FAEC30DBFFF}" dt="2022-05-07T09:21:29.223" v="814" actId="1076"/>
        <pc:sldMkLst>
          <pc:docMk/>
          <pc:sldMk cId="3696413644" sldId="325"/>
        </pc:sldMkLst>
        <pc:spChg chg="mod">
          <ac:chgData name="Stuart Morris (CTM UHB - Executive Directorate)" userId="9bdae6f0-f0f3-4428-80f8-8b8351338977" providerId="ADAL" clId="{7E2F0DAB-6C8A-4895-911D-9FAEC30DBFFF}" dt="2022-05-07T09:20:54.417" v="807" actId="20577"/>
          <ac:spMkLst>
            <pc:docMk/>
            <pc:sldMk cId="3696413644" sldId="325"/>
            <ac:spMk id="24" creationId="{714ADF21-33FB-4C00-8A64-E747CFE84B3B}"/>
          </ac:spMkLst>
        </pc:spChg>
        <pc:picChg chg="del">
          <ac:chgData name="Stuart Morris (CTM UHB - Executive Directorate)" userId="9bdae6f0-f0f3-4428-80f8-8b8351338977" providerId="ADAL" clId="{7E2F0DAB-6C8A-4895-911D-9FAEC30DBFFF}" dt="2022-05-07T09:16:26.197" v="781" actId="478"/>
          <ac:picMkLst>
            <pc:docMk/>
            <pc:sldMk cId="3696413644" sldId="325"/>
            <ac:picMk id="4" creationId="{9908F7D4-8898-475E-AF35-450EFDEB3D8A}"/>
          </ac:picMkLst>
        </pc:picChg>
        <pc:picChg chg="add mod modCrop">
          <ac:chgData name="Stuart Morris (CTM UHB - Executive Directorate)" userId="9bdae6f0-f0f3-4428-80f8-8b8351338977" providerId="ADAL" clId="{7E2F0DAB-6C8A-4895-911D-9FAEC30DBFFF}" dt="2022-05-07T09:21:29.223" v="814" actId="1076"/>
          <ac:picMkLst>
            <pc:docMk/>
            <pc:sldMk cId="3696413644" sldId="325"/>
            <ac:picMk id="6" creationId="{8A46DF2D-CF84-4AB8-8C6E-F2D6029BD54E}"/>
          </ac:picMkLst>
        </pc:picChg>
      </pc:sldChg>
      <pc:sldChg chg="addSp delSp modSp add mod">
        <pc:chgData name="Stuart Morris (CTM UHB - Executive Directorate)" userId="9bdae6f0-f0f3-4428-80f8-8b8351338977" providerId="ADAL" clId="{7E2F0DAB-6C8A-4895-911D-9FAEC30DBFFF}" dt="2022-05-07T09:23:40.389" v="838" actId="1076"/>
        <pc:sldMkLst>
          <pc:docMk/>
          <pc:sldMk cId="1972934828" sldId="326"/>
        </pc:sldMkLst>
        <pc:picChg chg="add mod modCrop">
          <ac:chgData name="Stuart Morris (CTM UHB - Executive Directorate)" userId="9bdae6f0-f0f3-4428-80f8-8b8351338977" providerId="ADAL" clId="{7E2F0DAB-6C8A-4895-911D-9FAEC30DBFFF}" dt="2022-05-07T09:23:40.389" v="838" actId="1076"/>
          <ac:picMkLst>
            <pc:docMk/>
            <pc:sldMk cId="1972934828" sldId="326"/>
            <ac:picMk id="4" creationId="{3428C4A0-6637-4C51-83D3-8F45F4C46107}"/>
          </ac:picMkLst>
        </pc:picChg>
        <pc:picChg chg="del">
          <ac:chgData name="Stuart Morris (CTM UHB - Executive Directorate)" userId="9bdae6f0-f0f3-4428-80f8-8b8351338977" providerId="ADAL" clId="{7E2F0DAB-6C8A-4895-911D-9FAEC30DBFFF}" dt="2022-05-07T09:21:47.753" v="817" actId="478"/>
          <ac:picMkLst>
            <pc:docMk/>
            <pc:sldMk cId="1972934828" sldId="326"/>
            <ac:picMk id="6" creationId="{8A46DF2D-CF84-4AB8-8C6E-F2D6029BD54E}"/>
          </ac:picMkLst>
        </pc:picChg>
      </pc:sldChg>
      <pc:sldChg chg="addSp delSp modSp add mod ord">
        <pc:chgData name="Stuart Morris (CTM UHB - Executive Directorate)" userId="9bdae6f0-f0f3-4428-80f8-8b8351338977" providerId="ADAL" clId="{7E2F0DAB-6C8A-4895-911D-9FAEC30DBFFF}" dt="2022-05-07T09:22:52.970" v="830"/>
        <pc:sldMkLst>
          <pc:docMk/>
          <pc:sldMk cId="218083150" sldId="327"/>
        </pc:sldMkLst>
        <pc:picChg chg="add mod modCrop">
          <ac:chgData name="Stuart Morris (CTM UHB - Executive Directorate)" userId="9bdae6f0-f0f3-4428-80f8-8b8351338977" providerId="ADAL" clId="{7E2F0DAB-6C8A-4895-911D-9FAEC30DBFFF}" dt="2022-05-07T09:22:49.601" v="828" actId="1076"/>
          <ac:picMkLst>
            <pc:docMk/>
            <pc:sldMk cId="218083150" sldId="327"/>
            <ac:picMk id="4" creationId="{ED2F9D58-3E8B-43A0-9138-087D1C90D287}"/>
          </ac:picMkLst>
        </pc:picChg>
        <pc:picChg chg="del">
          <ac:chgData name="Stuart Morris (CTM UHB - Executive Directorate)" userId="9bdae6f0-f0f3-4428-80f8-8b8351338977" providerId="ADAL" clId="{7E2F0DAB-6C8A-4895-911D-9FAEC30DBFFF}" dt="2022-05-07T09:21:50.640" v="818" actId="478"/>
          <ac:picMkLst>
            <pc:docMk/>
            <pc:sldMk cId="218083150" sldId="327"/>
            <ac:picMk id="6" creationId="{8A46DF2D-CF84-4AB8-8C6E-F2D6029BD54E}"/>
          </ac:picMkLst>
        </pc:picChg>
      </pc:sldChg>
      <pc:sldChg chg="modSp add mod">
        <pc:chgData name="Stuart Morris (CTM UHB - Executive Directorate)" userId="9bdae6f0-f0f3-4428-80f8-8b8351338977" providerId="ADAL" clId="{7E2F0DAB-6C8A-4895-911D-9FAEC30DBFFF}" dt="2022-05-07T09:24:26.345" v="846" actId="20577"/>
        <pc:sldMkLst>
          <pc:docMk/>
          <pc:sldMk cId="175191621" sldId="328"/>
        </pc:sldMkLst>
        <pc:spChg chg="mod">
          <ac:chgData name="Stuart Morris (CTM UHB - Executive Directorate)" userId="9bdae6f0-f0f3-4428-80f8-8b8351338977" providerId="ADAL" clId="{7E2F0DAB-6C8A-4895-911D-9FAEC30DBFFF}" dt="2022-05-07T09:24:26.345" v="846" actId="20577"/>
          <ac:spMkLst>
            <pc:docMk/>
            <pc:sldMk cId="175191621" sldId="328"/>
            <ac:spMk id="14" creationId="{00000000-0000-0000-0000-000000000000}"/>
          </ac:spMkLst>
        </pc:spChg>
      </pc:sldChg>
      <pc:sldChg chg="modSp add mod">
        <pc:chgData name="Stuart Morris (CTM UHB - Executive Directorate)" userId="9bdae6f0-f0f3-4428-80f8-8b8351338977" providerId="ADAL" clId="{7E2F0DAB-6C8A-4895-911D-9FAEC30DBFFF}" dt="2022-05-07T09:24:50.004" v="860" actId="1076"/>
        <pc:sldMkLst>
          <pc:docMk/>
          <pc:sldMk cId="2343646929" sldId="329"/>
        </pc:sldMkLst>
        <pc:spChg chg="mod">
          <ac:chgData name="Stuart Morris (CTM UHB - Executive Directorate)" userId="9bdae6f0-f0f3-4428-80f8-8b8351338977" providerId="ADAL" clId="{7E2F0DAB-6C8A-4895-911D-9FAEC30DBFFF}" dt="2022-05-07T09:24:50.004" v="860" actId="1076"/>
          <ac:spMkLst>
            <pc:docMk/>
            <pc:sldMk cId="2343646929" sldId="329"/>
            <ac:spMk id="14" creationId="{00000000-0000-0000-0000-000000000000}"/>
          </ac:spMkLst>
        </pc:spChg>
      </pc:sldChg>
      <pc:sldChg chg="add">
        <pc:chgData name="Stuart Morris (CTM UHB - Executive Directorate)" userId="9bdae6f0-f0f3-4428-80f8-8b8351338977" providerId="ADAL" clId="{7E2F0DAB-6C8A-4895-911D-9FAEC30DBFFF}" dt="2022-05-07T09:25:14.373" v="861"/>
        <pc:sldMkLst>
          <pc:docMk/>
          <pc:sldMk cId="1543254956" sldId="330"/>
        </pc:sldMkLst>
      </pc:sldChg>
      <pc:sldChg chg="modSp add mod">
        <pc:chgData name="Stuart Morris (CTM UHB - Executive Directorate)" userId="9bdae6f0-f0f3-4428-80f8-8b8351338977" providerId="ADAL" clId="{7E2F0DAB-6C8A-4895-911D-9FAEC30DBFFF}" dt="2022-05-07T09:25:23.562" v="870" actId="20577"/>
        <pc:sldMkLst>
          <pc:docMk/>
          <pc:sldMk cId="1940113958" sldId="331"/>
        </pc:sldMkLst>
        <pc:spChg chg="mod">
          <ac:chgData name="Stuart Morris (CTM UHB - Executive Directorate)" userId="9bdae6f0-f0f3-4428-80f8-8b8351338977" providerId="ADAL" clId="{7E2F0DAB-6C8A-4895-911D-9FAEC30DBFFF}" dt="2022-05-07T09:25:23.562" v="870" actId="20577"/>
          <ac:spMkLst>
            <pc:docMk/>
            <pc:sldMk cId="1940113958" sldId="331"/>
            <ac:spMk id="14" creationId="{00000000-0000-0000-0000-000000000000}"/>
          </ac:spMkLst>
        </pc:spChg>
      </pc:sldChg>
      <pc:sldChg chg="modSp add mod">
        <pc:chgData name="Stuart Morris (CTM UHB - Executive Directorate)" userId="9bdae6f0-f0f3-4428-80f8-8b8351338977" providerId="ADAL" clId="{7E2F0DAB-6C8A-4895-911D-9FAEC30DBFFF}" dt="2022-05-07T09:25:35.727" v="886" actId="20577"/>
        <pc:sldMkLst>
          <pc:docMk/>
          <pc:sldMk cId="3982682145" sldId="332"/>
        </pc:sldMkLst>
        <pc:spChg chg="mod">
          <ac:chgData name="Stuart Morris (CTM UHB - Executive Directorate)" userId="9bdae6f0-f0f3-4428-80f8-8b8351338977" providerId="ADAL" clId="{7E2F0DAB-6C8A-4895-911D-9FAEC30DBFFF}" dt="2022-05-07T09:25:35.727" v="886" actId="20577"/>
          <ac:spMkLst>
            <pc:docMk/>
            <pc:sldMk cId="3982682145" sldId="332"/>
            <ac:spMk id="14" creationId="{00000000-0000-0000-0000-000000000000}"/>
          </ac:spMkLst>
        </pc:spChg>
      </pc:sldChg>
      <pc:sldChg chg="modSp add mod">
        <pc:chgData name="Stuart Morris (CTM UHB - Executive Directorate)" userId="9bdae6f0-f0f3-4428-80f8-8b8351338977" providerId="ADAL" clId="{7E2F0DAB-6C8A-4895-911D-9FAEC30DBFFF}" dt="2022-05-07T10:04:08.674" v="1103" actId="1076"/>
        <pc:sldMkLst>
          <pc:docMk/>
          <pc:sldMk cId="1308194091" sldId="333"/>
        </pc:sldMkLst>
        <pc:spChg chg="mod">
          <ac:chgData name="Stuart Morris (CTM UHB - Executive Directorate)" userId="9bdae6f0-f0f3-4428-80f8-8b8351338977" providerId="ADAL" clId="{7E2F0DAB-6C8A-4895-911D-9FAEC30DBFFF}" dt="2022-05-07T10:04:08.674" v="1103" actId="1076"/>
          <ac:spMkLst>
            <pc:docMk/>
            <pc:sldMk cId="1308194091" sldId="333"/>
            <ac:spMk id="14" creationId="{00000000-0000-0000-0000-000000000000}"/>
          </ac:spMkLst>
        </pc:spChg>
      </pc:sldChg>
      <pc:sldChg chg="modSp add mod ord">
        <pc:chgData name="Stuart Morris (CTM UHB - Executive Directorate)" userId="9bdae6f0-f0f3-4428-80f8-8b8351338977" providerId="ADAL" clId="{7E2F0DAB-6C8A-4895-911D-9FAEC30DBFFF}" dt="2022-05-08T20:58:11.004" v="1119"/>
        <pc:sldMkLst>
          <pc:docMk/>
          <pc:sldMk cId="1752514320" sldId="334"/>
        </pc:sldMkLst>
        <pc:spChg chg="mod">
          <ac:chgData name="Stuart Morris (CTM UHB - Executive Directorate)" userId="9bdae6f0-f0f3-4428-80f8-8b8351338977" providerId="ADAL" clId="{7E2F0DAB-6C8A-4895-911D-9FAEC30DBFFF}" dt="2022-05-08T20:58:00.654" v="1117" actId="20577"/>
          <ac:spMkLst>
            <pc:docMk/>
            <pc:sldMk cId="1752514320" sldId="334"/>
            <ac:spMk id="14" creationId="{00000000-0000-0000-0000-000000000000}"/>
          </ac:spMkLst>
        </pc:spChg>
      </pc:sldChg>
      <pc:sldChg chg="addSp delSp modSp add mod ord">
        <pc:chgData name="Stuart Morris (CTM UHB - Executive Directorate)" userId="9bdae6f0-f0f3-4428-80f8-8b8351338977" providerId="ADAL" clId="{7E2F0DAB-6C8A-4895-911D-9FAEC30DBFFF}" dt="2022-05-08T21:55:20.915" v="1174" actId="1076"/>
        <pc:sldMkLst>
          <pc:docMk/>
          <pc:sldMk cId="2917777189" sldId="335"/>
        </pc:sldMkLst>
        <pc:spChg chg="mod">
          <ac:chgData name="Stuart Morris (CTM UHB - Executive Directorate)" userId="9bdae6f0-f0f3-4428-80f8-8b8351338977" providerId="ADAL" clId="{7E2F0DAB-6C8A-4895-911D-9FAEC30DBFFF}" dt="2022-05-08T21:53:50.880" v="1157" actId="20577"/>
          <ac:spMkLst>
            <pc:docMk/>
            <pc:sldMk cId="2917777189" sldId="335"/>
            <ac:spMk id="24" creationId="{714ADF21-33FB-4C00-8A64-E747CFE84B3B}"/>
          </ac:spMkLst>
        </pc:spChg>
        <pc:picChg chg="del">
          <ac:chgData name="Stuart Morris (CTM UHB - Executive Directorate)" userId="9bdae6f0-f0f3-4428-80f8-8b8351338977" providerId="ADAL" clId="{7E2F0DAB-6C8A-4895-911D-9FAEC30DBFFF}" dt="2022-05-08T21:53:53.606" v="1158" actId="478"/>
          <ac:picMkLst>
            <pc:docMk/>
            <pc:sldMk cId="2917777189" sldId="335"/>
            <ac:picMk id="4" creationId="{C06D6888-5FAD-4290-A00D-76F732B6D139}"/>
          </ac:picMkLst>
        </pc:picChg>
        <pc:picChg chg="add del mod modCrop">
          <ac:chgData name="Stuart Morris (CTM UHB - Executive Directorate)" userId="9bdae6f0-f0f3-4428-80f8-8b8351338977" providerId="ADAL" clId="{7E2F0DAB-6C8A-4895-911D-9FAEC30DBFFF}" dt="2022-05-08T21:54:35.192" v="1164" actId="478"/>
          <ac:picMkLst>
            <pc:docMk/>
            <pc:sldMk cId="2917777189" sldId="335"/>
            <ac:picMk id="6" creationId="{4B95BC22-F489-4CE0-9DA9-C3B13D3705E5}"/>
          </ac:picMkLst>
        </pc:picChg>
        <pc:picChg chg="add mod modCrop">
          <ac:chgData name="Stuart Morris (CTM UHB - Executive Directorate)" userId="9bdae6f0-f0f3-4428-80f8-8b8351338977" providerId="ADAL" clId="{7E2F0DAB-6C8A-4895-911D-9FAEC30DBFFF}" dt="2022-05-08T21:55:20.915" v="1174" actId="1076"/>
          <ac:picMkLst>
            <pc:docMk/>
            <pc:sldMk cId="2917777189" sldId="335"/>
            <ac:picMk id="7" creationId="{0DB9C705-C291-4AB4-9521-440C319AD736}"/>
          </ac:picMkLst>
        </pc:picChg>
      </pc:sldChg>
      <pc:sldChg chg="addSp delSp modSp add mod">
        <pc:chgData name="Stuart Morris (CTM UHB - Executive Directorate)" userId="9bdae6f0-f0f3-4428-80f8-8b8351338977" providerId="ADAL" clId="{7E2F0DAB-6C8A-4895-911D-9FAEC30DBFFF}" dt="2022-05-08T21:59:53.503" v="1259" actId="1076"/>
        <pc:sldMkLst>
          <pc:docMk/>
          <pc:sldMk cId="3389025148" sldId="336"/>
        </pc:sldMkLst>
        <pc:spChg chg="mod">
          <ac:chgData name="Stuart Morris (CTM UHB - Executive Directorate)" userId="9bdae6f0-f0f3-4428-80f8-8b8351338977" providerId="ADAL" clId="{7E2F0DAB-6C8A-4895-911D-9FAEC30DBFFF}" dt="2022-05-08T21:55:52.287" v="1208" actId="20577"/>
          <ac:spMkLst>
            <pc:docMk/>
            <pc:sldMk cId="3389025148" sldId="336"/>
            <ac:spMk id="24" creationId="{714ADF21-33FB-4C00-8A64-E747CFE84B3B}"/>
          </ac:spMkLst>
        </pc:spChg>
        <pc:picChg chg="add mod modCrop">
          <ac:chgData name="Stuart Morris (CTM UHB - Executive Directorate)" userId="9bdae6f0-f0f3-4428-80f8-8b8351338977" providerId="ADAL" clId="{7E2F0DAB-6C8A-4895-911D-9FAEC30DBFFF}" dt="2022-05-08T21:59:53.503" v="1259" actId="1076"/>
          <ac:picMkLst>
            <pc:docMk/>
            <pc:sldMk cId="3389025148" sldId="336"/>
            <ac:picMk id="4" creationId="{FADD8A3C-22C1-4B45-9FE3-4354F3D60E8E}"/>
          </ac:picMkLst>
        </pc:picChg>
        <pc:picChg chg="del">
          <ac:chgData name="Stuart Morris (CTM UHB - Executive Directorate)" userId="9bdae6f0-f0f3-4428-80f8-8b8351338977" providerId="ADAL" clId="{7E2F0DAB-6C8A-4895-911D-9FAEC30DBFFF}" dt="2022-05-08T21:56:07.515" v="1225" actId="478"/>
          <ac:picMkLst>
            <pc:docMk/>
            <pc:sldMk cId="3389025148" sldId="336"/>
            <ac:picMk id="7" creationId="{0DB9C705-C291-4AB4-9521-440C319AD736}"/>
          </ac:picMkLst>
        </pc:picChg>
      </pc:sldChg>
      <pc:sldChg chg="addSp delSp modSp add mod">
        <pc:chgData name="Stuart Morris (CTM UHB - Executive Directorate)" userId="9bdae6f0-f0f3-4428-80f8-8b8351338977" providerId="ADAL" clId="{7E2F0DAB-6C8A-4895-911D-9FAEC30DBFFF}" dt="2022-05-08T22:01:31.530" v="1268" actId="1076"/>
        <pc:sldMkLst>
          <pc:docMk/>
          <pc:sldMk cId="721209899" sldId="337"/>
        </pc:sldMkLst>
        <pc:spChg chg="mod">
          <ac:chgData name="Stuart Morris (CTM UHB - Executive Directorate)" userId="9bdae6f0-f0f3-4428-80f8-8b8351338977" providerId="ADAL" clId="{7E2F0DAB-6C8A-4895-911D-9FAEC30DBFFF}" dt="2022-05-08T21:56:02.916" v="1224" actId="20577"/>
          <ac:spMkLst>
            <pc:docMk/>
            <pc:sldMk cId="721209899" sldId="337"/>
            <ac:spMk id="24" creationId="{714ADF21-33FB-4C00-8A64-E747CFE84B3B}"/>
          </ac:spMkLst>
        </pc:spChg>
        <pc:picChg chg="add mod modCrop">
          <ac:chgData name="Stuart Morris (CTM UHB - Executive Directorate)" userId="9bdae6f0-f0f3-4428-80f8-8b8351338977" providerId="ADAL" clId="{7E2F0DAB-6C8A-4895-911D-9FAEC30DBFFF}" dt="2022-05-08T22:01:31.530" v="1268" actId="1076"/>
          <ac:picMkLst>
            <pc:docMk/>
            <pc:sldMk cId="721209899" sldId="337"/>
            <ac:picMk id="4" creationId="{E515F8E6-3185-4B9B-905B-15972F68373A}"/>
          </ac:picMkLst>
        </pc:picChg>
        <pc:picChg chg="del">
          <ac:chgData name="Stuart Morris (CTM UHB - Executive Directorate)" userId="9bdae6f0-f0f3-4428-80f8-8b8351338977" providerId="ADAL" clId="{7E2F0DAB-6C8A-4895-911D-9FAEC30DBFFF}" dt="2022-05-08T21:56:11.637" v="1226" actId="478"/>
          <ac:picMkLst>
            <pc:docMk/>
            <pc:sldMk cId="721209899" sldId="337"/>
            <ac:picMk id="7" creationId="{0DB9C705-C291-4AB4-9521-440C319AD736}"/>
          </ac:picMkLst>
        </pc:picChg>
      </pc:sldChg>
      <pc:sldChg chg="modSp add mod">
        <pc:chgData name="Stuart Morris (CTM UHB - Executive Directorate)" userId="9bdae6f0-f0f3-4428-80f8-8b8351338977" providerId="ADAL" clId="{7E2F0DAB-6C8A-4895-911D-9FAEC30DBFFF}" dt="2022-05-09T08:40:37.633" v="1623" actId="20577"/>
        <pc:sldMkLst>
          <pc:docMk/>
          <pc:sldMk cId="1099182460" sldId="338"/>
        </pc:sldMkLst>
        <pc:spChg chg="mod">
          <ac:chgData name="Stuart Morris (CTM UHB - Executive Directorate)" userId="9bdae6f0-f0f3-4428-80f8-8b8351338977" providerId="ADAL" clId="{7E2F0DAB-6C8A-4895-911D-9FAEC30DBFFF}" dt="2022-05-09T08:40:37.633" v="1623" actId="20577"/>
          <ac:spMkLst>
            <pc:docMk/>
            <pc:sldMk cId="1099182460" sldId="338"/>
            <ac:spMk id="24" creationId="{2F214BF5-CE12-4CD7-BAAD-9121704DBC7E}"/>
          </ac:spMkLst>
        </pc:spChg>
      </pc:sldChg>
      <pc:sldChg chg="addSp delSp modSp add mod">
        <pc:chgData name="Stuart Morris (CTM UHB - Executive Directorate)" userId="9bdae6f0-f0f3-4428-80f8-8b8351338977" providerId="ADAL" clId="{7E2F0DAB-6C8A-4895-911D-9FAEC30DBFFF}" dt="2022-05-09T07:06:20.034" v="1327" actId="1076"/>
        <pc:sldMkLst>
          <pc:docMk/>
          <pc:sldMk cId="1892118148" sldId="339"/>
        </pc:sldMkLst>
        <pc:spChg chg="add del mod">
          <ac:chgData name="Stuart Morris (CTM UHB - Executive Directorate)" userId="9bdae6f0-f0f3-4428-80f8-8b8351338977" providerId="ADAL" clId="{7E2F0DAB-6C8A-4895-911D-9FAEC30DBFFF}" dt="2022-05-09T07:04:39.586" v="1305" actId="478"/>
          <ac:spMkLst>
            <pc:docMk/>
            <pc:sldMk cId="1892118148" sldId="339"/>
            <ac:spMk id="7" creationId="{2B9A5360-6DF4-4A9A-AA3A-780F7A1EC851}"/>
          </ac:spMkLst>
        </pc:spChg>
        <pc:spChg chg="mod">
          <ac:chgData name="Stuart Morris (CTM UHB - Executive Directorate)" userId="9bdae6f0-f0f3-4428-80f8-8b8351338977" providerId="ADAL" clId="{7E2F0DAB-6C8A-4895-911D-9FAEC30DBFFF}" dt="2022-05-09T07:04:32.299" v="1303" actId="20577"/>
          <ac:spMkLst>
            <pc:docMk/>
            <pc:sldMk cId="1892118148" sldId="339"/>
            <ac:spMk id="23" creationId="{3491DE12-D37B-4F2E-A39D-E09614EA5D02}"/>
          </ac:spMkLst>
        </pc:spChg>
        <pc:spChg chg="del">
          <ac:chgData name="Stuart Morris (CTM UHB - Executive Directorate)" userId="9bdae6f0-f0f3-4428-80f8-8b8351338977" providerId="ADAL" clId="{7E2F0DAB-6C8A-4895-911D-9FAEC30DBFFF}" dt="2022-05-09T07:04:36.549" v="1304" actId="478"/>
          <ac:spMkLst>
            <pc:docMk/>
            <pc:sldMk cId="1892118148" sldId="339"/>
            <ac:spMk id="24" creationId="{2F214BF5-CE12-4CD7-BAAD-9121704DBC7E}"/>
          </ac:spMkLst>
        </pc:spChg>
        <pc:spChg chg="add mod">
          <ac:chgData name="Stuart Morris (CTM UHB - Executive Directorate)" userId="9bdae6f0-f0f3-4428-80f8-8b8351338977" providerId="ADAL" clId="{7E2F0DAB-6C8A-4895-911D-9FAEC30DBFFF}" dt="2022-05-09T07:06:20.034" v="1327" actId="1076"/>
          <ac:spMkLst>
            <pc:docMk/>
            <pc:sldMk cId="1892118148" sldId="339"/>
            <ac:spMk id="26" creationId="{8C8232C3-1063-4717-A216-64E4CFE5DD64}"/>
          </ac:spMkLst>
        </pc:spChg>
        <pc:picChg chg="del">
          <ac:chgData name="Stuart Morris (CTM UHB - Executive Directorate)" userId="9bdae6f0-f0f3-4428-80f8-8b8351338977" providerId="ADAL" clId="{7E2F0DAB-6C8A-4895-911D-9FAEC30DBFFF}" dt="2022-05-09T07:04:41.368" v="1306" actId="478"/>
          <ac:picMkLst>
            <pc:docMk/>
            <pc:sldMk cId="1892118148" sldId="339"/>
            <ac:picMk id="6" creationId="{423C2DC0-0A6A-4668-A55D-D6FADA13D41C}"/>
          </ac:picMkLst>
        </pc:picChg>
        <pc:picChg chg="add mod">
          <ac:chgData name="Stuart Morris (CTM UHB - Executive Directorate)" userId="9bdae6f0-f0f3-4428-80f8-8b8351338977" providerId="ADAL" clId="{7E2F0DAB-6C8A-4895-911D-9FAEC30DBFFF}" dt="2022-05-09T07:04:58.434" v="1310" actId="1076"/>
          <ac:picMkLst>
            <pc:docMk/>
            <pc:sldMk cId="1892118148" sldId="339"/>
            <ac:picMk id="8" creationId="{D5A8B448-B1D8-4D1D-9BC7-60946B40D699}"/>
          </ac:picMkLst>
        </pc:picChg>
        <pc:picChg chg="add mod">
          <ac:chgData name="Stuart Morris (CTM UHB - Executive Directorate)" userId="9bdae6f0-f0f3-4428-80f8-8b8351338977" providerId="ADAL" clId="{7E2F0DAB-6C8A-4895-911D-9FAEC30DBFFF}" dt="2022-05-09T07:05:13.923" v="1312" actId="1076"/>
          <ac:picMkLst>
            <pc:docMk/>
            <pc:sldMk cId="1892118148" sldId="339"/>
            <ac:picMk id="25" creationId="{8B998DE7-E7FC-4A7C-A9D1-6C110D9F78F7}"/>
          </ac:picMkLst>
        </pc:picChg>
      </pc:sldChg>
      <pc:sldChg chg="addSp delSp modSp add mod">
        <pc:chgData name="Stuart Morris (CTM UHB - Executive Directorate)" userId="9bdae6f0-f0f3-4428-80f8-8b8351338977" providerId="ADAL" clId="{7E2F0DAB-6C8A-4895-911D-9FAEC30DBFFF}" dt="2022-05-09T07:09:47.189" v="1385" actId="404"/>
        <pc:sldMkLst>
          <pc:docMk/>
          <pc:sldMk cId="447220416" sldId="340"/>
        </pc:sldMkLst>
        <pc:spChg chg="add mod">
          <ac:chgData name="Stuart Morris (CTM UHB - Executive Directorate)" userId="9bdae6f0-f0f3-4428-80f8-8b8351338977" providerId="ADAL" clId="{7E2F0DAB-6C8A-4895-911D-9FAEC30DBFFF}" dt="2022-05-09T07:09:47.189" v="1385" actId="404"/>
          <ac:spMkLst>
            <pc:docMk/>
            <pc:sldMk cId="447220416" sldId="340"/>
            <ac:spMk id="6" creationId="{54835C53-4204-453C-B32E-E65F91B5DADB}"/>
          </ac:spMkLst>
        </pc:spChg>
        <pc:spChg chg="mod">
          <ac:chgData name="Stuart Morris (CTM UHB - Executive Directorate)" userId="9bdae6f0-f0f3-4428-80f8-8b8351338977" providerId="ADAL" clId="{7E2F0DAB-6C8A-4895-911D-9FAEC30DBFFF}" dt="2022-05-09T07:09:03.754" v="1381" actId="14100"/>
          <ac:spMkLst>
            <pc:docMk/>
            <pc:sldMk cId="447220416" sldId="340"/>
            <ac:spMk id="23" creationId="{3491DE12-D37B-4F2E-A39D-E09614EA5D02}"/>
          </ac:spMkLst>
        </pc:spChg>
        <pc:spChg chg="del mod">
          <ac:chgData name="Stuart Morris (CTM UHB - Executive Directorate)" userId="9bdae6f0-f0f3-4428-80f8-8b8351338977" providerId="ADAL" clId="{7E2F0DAB-6C8A-4895-911D-9FAEC30DBFFF}" dt="2022-05-09T07:06:54.694" v="1332" actId="478"/>
          <ac:spMkLst>
            <pc:docMk/>
            <pc:sldMk cId="447220416" sldId="340"/>
            <ac:spMk id="26" creationId="{8C8232C3-1063-4717-A216-64E4CFE5DD64}"/>
          </ac:spMkLst>
        </pc:spChg>
        <pc:picChg chg="add mod">
          <ac:chgData name="Stuart Morris (CTM UHB - Executive Directorate)" userId="9bdae6f0-f0f3-4428-80f8-8b8351338977" providerId="ADAL" clId="{7E2F0DAB-6C8A-4895-911D-9FAEC30DBFFF}" dt="2022-05-09T07:09:36.651" v="1384" actId="14100"/>
          <ac:picMkLst>
            <pc:docMk/>
            <pc:sldMk cId="447220416" sldId="340"/>
            <ac:picMk id="4" creationId="{A2356C24-6CC9-4278-9671-781AAF1BE50B}"/>
          </ac:picMkLst>
        </pc:picChg>
        <pc:picChg chg="del">
          <ac:chgData name="Stuart Morris (CTM UHB - Executive Directorate)" userId="9bdae6f0-f0f3-4428-80f8-8b8351338977" providerId="ADAL" clId="{7E2F0DAB-6C8A-4895-911D-9FAEC30DBFFF}" dt="2022-05-09T07:06:50.335" v="1330" actId="478"/>
          <ac:picMkLst>
            <pc:docMk/>
            <pc:sldMk cId="447220416" sldId="340"/>
            <ac:picMk id="8" creationId="{D5A8B448-B1D8-4D1D-9BC7-60946B40D699}"/>
          </ac:picMkLst>
        </pc:picChg>
        <pc:picChg chg="add mod">
          <ac:chgData name="Stuart Morris (CTM UHB - Executive Directorate)" userId="9bdae6f0-f0f3-4428-80f8-8b8351338977" providerId="ADAL" clId="{7E2F0DAB-6C8A-4895-911D-9FAEC30DBFFF}" dt="2022-05-09T07:09:22.123" v="1382" actId="1076"/>
          <ac:picMkLst>
            <pc:docMk/>
            <pc:sldMk cId="447220416" sldId="340"/>
            <ac:picMk id="24" creationId="{69C8C6D1-F856-48B4-A472-5C990C4CF593}"/>
          </ac:picMkLst>
        </pc:picChg>
        <pc:picChg chg="del">
          <ac:chgData name="Stuart Morris (CTM UHB - Executive Directorate)" userId="9bdae6f0-f0f3-4428-80f8-8b8351338977" providerId="ADAL" clId="{7E2F0DAB-6C8A-4895-911D-9FAEC30DBFFF}" dt="2022-05-09T07:06:48.735" v="1329" actId="478"/>
          <ac:picMkLst>
            <pc:docMk/>
            <pc:sldMk cId="447220416" sldId="340"/>
            <ac:picMk id="25" creationId="{8B998DE7-E7FC-4A7C-A9D1-6C110D9F78F7}"/>
          </ac:picMkLst>
        </pc:picChg>
      </pc:sldChg>
      <pc:sldChg chg="addSp delSp modSp add mod">
        <pc:chgData name="Stuart Morris (CTM UHB - Executive Directorate)" userId="9bdae6f0-f0f3-4428-80f8-8b8351338977" providerId="ADAL" clId="{7E2F0DAB-6C8A-4895-911D-9FAEC30DBFFF}" dt="2022-05-09T08:47:34.808" v="1731" actId="1076"/>
        <pc:sldMkLst>
          <pc:docMk/>
          <pc:sldMk cId="337693029" sldId="341"/>
        </pc:sldMkLst>
        <pc:spChg chg="del">
          <ac:chgData name="Stuart Morris (CTM UHB - Executive Directorate)" userId="9bdae6f0-f0f3-4428-80f8-8b8351338977" providerId="ADAL" clId="{7E2F0DAB-6C8A-4895-911D-9FAEC30DBFFF}" dt="2022-05-09T07:28:55.864" v="1389" actId="478"/>
          <ac:spMkLst>
            <pc:docMk/>
            <pc:sldMk cId="337693029" sldId="341"/>
            <ac:spMk id="6" creationId="{54835C53-4204-453C-B32E-E65F91B5DADB}"/>
          </ac:spMkLst>
        </pc:spChg>
        <pc:spChg chg="mod">
          <ac:chgData name="Stuart Morris (CTM UHB - Executive Directorate)" userId="9bdae6f0-f0f3-4428-80f8-8b8351338977" providerId="ADAL" clId="{7E2F0DAB-6C8A-4895-911D-9FAEC30DBFFF}" dt="2022-05-09T08:47:02.452" v="1726" actId="20577"/>
          <ac:spMkLst>
            <pc:docMk/>
            <pc:sldMk cId="337693029" sldId="341"/>
            <ac:spMk id="23" creationId="{3491DE12-D37B-4F2E-A39D-E09614EA5D02}"/>
          </ac:spMkLst>
        </pc:spChg>
        <pc:spChg chg="add mod">
          <ac:chgData name="Stuart Morris (CTM UHB - Executive Directorate)" userId="9bdae6f0-f0f3-4428-80f8-8b8351338977" providerId="ADAL" clId="{7E2F0DAB-6C8A-4895-911D-9FAEC30DBFFF}" dt="2022-05-09T08:47:34.808" v="1731" actId="1076"/>
          <ac:spMkLst>
            <pc:docMk/>
            <pc:sldMk cId="337693029" sldId="341"/>
            <ac:spMk id="25" creationId="{D4BB0734-BC7F-4308-95AE-0B090AFC621F}"/>
          </ac:spMkLst>
        </pc:spChg>
        <pc:picChg chg="del">
          <ac:chgData name="Stuart Morris (CTM UHB - Executive Directorate)" userId="9bdae6f0-f0f3-4428-80f8-8b8351338977" providerId="ADAL" clId="{7E2F0DAB-6C8A-4895-911D-9FAEC30DBFFF}" dt="2022-05-09T07:28:51.573" v="1388" actId="478"/>
          <ac:picMkLst>
            <pc:docMk/>
            <pc:sldMk cId="337693029" sldId="341"/>
            <ac:picMk id="4" creationId="{A2356C24-6CC9-4278-9671-781AAF1BE50B}"/>
          </ac:picMkLst>
        </pc:picChg>
        <pc:picChg chg="add mod">
          <ac:chgData name="Stuart Morris (CTM UHB - Executive Directorate)" userId="9bdae6f0-f0f3-4428-80f8-8b8351338977" providerId="ADAL" clId="{7E2F0DAB-6C8A-4895-911D-9FAEC30DBFFF}" dt="2022-05-09T08:47:11.976" v="1728" actId="1076"/>
          <ac:picMkLst>
            <pc:docMk/>
            <pc:sldMk cId="337693029" sldId="341"/>
            <ac:picMk id="7" creationId="{FB45D754-4243-4108-94E5-6E2AFDD43CD1}"/>
          </ac:picMkLst>
        </pc:picChg>
        <pc:picChg chg="del">
          <ac:chgData name="Stuart Morris (CTM UHB - Executive Directorate)" userId="9bdae6f0-f0f3-4428-80f8-8b8351338977" providerId="ADAL" clId="{7E2F0DAB-6C8A-4895-911D-9FAEC30DBFFF}" dt="2022-05-09T07:28:50.119" v="1387" actId="478"/>
          <ac:picMkLst>
            <pc:docMk/>
            <pc:sldMk cId="337693029" sldId="341"/>
            <ac:picMk id="24" creationId="{69C8C6D1-F856-48B4-A472-5C990C4CF593}"/>
          </ac:picMkLst>
        </pc:picChg>
      </pc:sldChg>
      <pc:sldChg chg="add del">
        <pc:chgData name="Stuart Morris (CTM UHB - Executive Directorate)" userId="9bdae6f0-f0f3-4428-80f8-8b8351338977" providerId="ADAL" clId="{7E2F0DAB-6C8A-4895-911D-9FAEC30DBFFF}" dt="2022-05-09T08:47:39.093" v="1732" actId="47"/>
        <pc:sldMkLst>
          <pc:docMk/>
          <pc:sldMk cId="3882818098" sldId="342"/>
        </pc:sldMkLst>
      </pc:sldChg>
      <pc:sldChg chg="add del">
        <pc:chgData name="Stuart Morris (CTM UHB - Executive Directorate)" userId="9bdae6f0-f0f3-4428-80f8-8b8351338977" providerId="ADAL" clId="{7E2F0DAB-6C8A-4895-911D-9FAEC30DBFFF}" dt="2022-05-09T08:53:10.745" v="1761" actId="47"/>
        <pc:sldMkLst>
          <pc:docMk/>
          <pc:sldMk cId="1561393219" sldId="343"/>
        </pc:sldMkLst>
      </pc:sldChg>
      <pc:sldChg chg="add del">
        <pc:chgData name="Stuart Morris (CTM UHB - Executive Directorate)" userId="9bdae6f0-f0f3-4428-80f8-8b8351338977" providerId="ADAL" clId="{7E2F0DAB-6C8A-4895-911D-9FAEC30DBFFF}" dt="2022-05-09T08:54:16.630" v="1781" actId="47"/>
        <pc:sldMkLst>
          <pc:docMk/>
          <pc:sldMk cId="4173882725" sldId="344"/>
        </pc:sldMkLst>
      </pc:sldChg>
      <pc:sldChg chg="add del">
        <pc:chgData name="Stuart Morris (CTM UHB - Executive Directorate)" userId="9bdae6f0-f0f3-4428-80f8-8b8351338977" providerId="ADAL" clId="{7E2F0DAB-6C8A-4895-911D-9FAEC30DBFFF}" dt="2022-05-09T08:55:34.041" v="1806" actId="47"/>
        <pc:sldMkLst>
          <pc:docMk/>
          <pc:sldMk cId="668525584" sldId="345"/>
        </pc:sldMkLst>
      </pc:sldChg>
      <pc:sldChg chg="add del">
        <pc:chgData name="Stuart Morris (CTM UHB - Executive Directorate)" userId="9bdae6f0-f0f3-4428-80f8-8b8351338977" providerId="ADAL" clId="{7E2F0DAB-6C8A-4895-911D-9FAEC30DBFFF}" dt="2022-05-09T08:59:25.318" v="1851" actId="47"/>
        <pc:sldMkLst>
          <pc:docMk/>
          <pc:sldMk cId="557397228" sldId="346"/>
        </pc:sldMkLst>
      </pc:sldChg>
      <pc:sldChg chg="add del">
        <pc:chgData name="Stuart Morris (CTM UHB - Executive Directorate)" userId="9bdae6f0-f0f3-4428-80f8-8b8351338977" providerId="ADAL" clId="{7E2F0DAB-6C8A-4895-911D-9FAEC30DBFFF}" dt="2022-05-09T09:02:31.956" v="1962" actId="47"/>
        <pc:sldMkLst>
          <pc:docMk/>
          <pc:sldMk cId="2678405570" sldId="347"/>
        </pc:sldMkLst>
      </pc:sldChg>
      <pc:sldChg chg="add del">
        <pc:chgData name="Stuart Morris (CTM UHB - Executive Directorate)" userId="9bdae6f0-f0f3-4428-80f8-8b8351338977" providerId="ADAL" clId="{7E2F0DAB-6C8A-4895-911D-9FAEC30DBFFF}" dt="2022-05-09T09:03:14.695" v="1969" actId="47"/>
        <pc:sldMkLst>
          <pc:docMk/>
          <pc:sldMk cId="1674484473" sldId="348"/>
        </pc:sldMkLst>
      </pc:sldChg>
      <pc:sldChg chg="addSp modSp add mod">
        <pc:chgData name="Stuart Morris (CTM UHB - Executive Directorate)" userId="9bdae6f0-f0f3-4428-80f8-8b8351338977" providerId="ADAL" clId="{7E2F0DAB-6C8A-4895-911D-9FAEC30DBFFF}" dt="2022-05-09T08:54:12.681" v="1780" actId="1076"/>
        <pc:sldMkLst>
          <pc:docMk/>
          <pc:sldMk cId="3214496412" sldId="349"/>
        </pc:sldMkLst>
        <pc:spChg chg="mod">
          <ac:chgData name="Stuart Morris (CTM UHB - Executive Directorate)" userId="9bdae6f0-f0f3-4428-80f8-8b8351338977" providerId="ADAL" clId="{7E2F0DAB-6C8A-4895-911D-9FAEC30DBFFF}" dt="2022-05-09T08:53:52.917" v="1775" actId="20577"/>
          <ac:spMkLst>
            <pc:docMk/>
            <pc:sldMk cId="3214496412" sldId="349"/>
            <ac:spMk id="23" creationId="{3491DE12-D37B-4F2E-A39D-E09614EA5D02}"/>
          </ac:spMkLst>
        </pc:spChg>
        <pc:spChg chg="add mod">
          <ac:chgData name="Stuart Morris (CTM UHB - Executive Directorate)" userId="9bdae6f0-f0f3-4428-80f8-8b8351338977" providerId="ADAL" clId="{7E2F0DAB-6C8A-4895-911D-9FAEC30DBFFF}" dt="2022-05-09T08:53:32.579" v="1764" actId="1076"/>
          <ac:spMkLst>
            <pc:docMk/>
            <pc:sldMk cId="3214496412" sldId="349"/>
            <ac:spMk id="24" creationId="{2C1BBAC9-BA72-47C5-BFFF-1FA9B0CAE216}"/>
          </ac:spMkLst>
        </pc:spChg>
        <pc:picChg chg="add mod">
          <ac:chgData name="Stuart Morris (CTM UHB - Executive Directorate)" userId="9bdae6f0-f0f3-4428-80f8-8b8351338977" providerId="ADAL" clId="{7E2F0DAB-6C8A-4895-911D-9FAEC30DBFFF}" dt="2022-05-09T08:54:12.681" v="1780" actId="1076"/>
          <ac:picMkLst>
            <pc:docMk/>
            <pc:sldMk cId="3214496412" sldId="349"/>
            <ac:picMk id="25" creationId="{5A11592A-D1F8-4161-B839-141EEEFE635F}"/>
          </ac:picMkLst>
        </pc:picChg>
      </pc:sldChg>
      <pc:sldChg chg="addSp modSp add mod">
        <pc:chgData name="Stuart Morris (CTM UHB - Executive Directorate)" userId="9bdae6f0-f0f3-4428-80f8-8b8351338977" providerId="ADAL" clId="{7E2F0DAB-6C8A-4895-911D-9FAEC30DBFFF}" dt="2022-05-09T08:55:28.659" v="1805" actId="20577"/>
        <pc:sldMkLst>
          <pc:docMk/>
          <pc:sldMk cId="3044100694" sldId="350"/>
        </pc:sldMkLst>
        <pc:spChg chg="mod">
          <ac:chgData name="Stuart Morris (CTM UHB - Executive Directorate)" userId="9bdae6f0-f0f3-4428-80f8-8b8351338977" providerId="ADAL" clId="{7E2F0DAB-6C8A-4895-911D-9FAEC30DBFFF}" dt="2022-05-09T08:55:28.659" v="1805" actId="20577"/>
          <ac:spMkLst>
            <pc:docMk/>
            <pc:sldMk cId="3044100694" sldId="350"/>
            <ac:spMk id="23" creationId="{3491DE12-D37B-4F2E-A39D-E09614EA5D02}"/>
          </ac:spMkLst>
        </pc:spChg>
        <pc:picChg chg="add mod modCrop">
          <ac:chgData name="Stuart Morris (CTM UHB - Executive Directorate)" userId="9bdae6f0-f0f3-4428-80f8-8b8351338977" providerId="ADAL" clId="{7E2F0DAB-6C8A-4895-911D-9FAEC30DBFFF}" dt="2022-05-09T08:54:55.632" v="1789" actId="1076"/>
          <ac:picMkLst>
            <pc:docMk/>
            <pc:sldMk cId="3044100694" sldId="350"/>
            <ac:picMk id="4" creationId="{B06230BF-B7E0-4059-950B-E31C412F17D3}"/>
          </ac:picMkLst>
        </pc:picChg>
        <pc:picChg chg="add mod">
          <ac:chgData name="Stuart Morris (CTM UHB - Executive Directorate)" userId="9bdae6f0-f0f3-4428-80f8-8b8351338977" providerId="ADAL" clId="{7E2F0DAB-6C8A-4895-911D-9FAEC30DBFFF}" dt="2022-05-09T08:55:13.035" v="1791" actId="1076"/>
          <ac:picMkLst>
            <pc:docMk/>
            <pc:sldMk cId="3044100694" sldId="350"/>
            <ac:picMk id="24" creationId="{DEB5482A-E0BC-4547-B102-2BE6B6C54BF8}"/>
          </ac:picMkLst>
        </pc:picChg>
      </pc:sldChg>
      <pc:sldChg chg="addSp modSp add mod">
        <pc:chgData name="Stuart Morris (CTM UHB - Executive Directorate)" userId="9bdae6f0-f0f3-4428-80f8-8b8351338977" providerId="ADAL" clId="{7E2F0DAB-6C8A-4895-911D-9FAEC30DBFFF}" dt="2022-05-09T08:52:57.970" v="1760" actId="1076"/>
        <pc:sldMkLst>
          <pc:docMk/>
          <pc:sldMk cId="1952063684" sldId="351"/>
        </pc:sldMkLst>
        <pc:spChg chg="mod">
          <ac:chgData name="Stuart Morris (CTM UHB - Executive Directorate)" userId="9bdae6f0-f0f3-4428-80f8-8b8351338977" providerId="ADAL" clId="{7E2F0DAB-6C8A-4895-911D-9FAEC30DBFFF}" dt="2022-05-09T08:48:03.733" v="1746" actId="20577"/>
          <ac:spMkLst>
            <pc:docMk/>
            <pc:sldMk cId="1952063684" sldId="351"/>
            <ac:spMk id="23" creationId="{3491DE12-D37B-4F2E-A39D-E09614EA5D02}"/>
          </ac:spMkLst>
        </pc:spChg>
        <pc:spChg chg="add mod">
          <ac:chgData name="Stuart Morris (CTM UHB - Executive Directorate)" userId="9bdae6f0-f0f3-4428-80f8-8b8351338977" providerId="ADAL" clId="{7E2F0DAB-6C8A-4895-911D-9FAEC30DBFFF}" dt="2022-05-09T08:52:42.696" v="1758" actId="1076"/>
          <ac:spMkLst>
            <pc:docMk/>
            <pc:sldMk cId="1952063684" sldId="351"/>
            <ac:spMk id="24" creationId="{246EFF55-E6E3-4305-9079-919C08BBF0CA}"/>
          </ac:spMkLst>
        </pc:spChg>
        <pc:spChg chg="add mod">
          <ac:chgData name="Stuart Morris (CTM UHB - Executive Directorate)" userId="9bdae6f0-f0f3-4428-80f8-8b8351338977" providerId="ADAL" clId="{7E2F0DAB-6C8A-4895-911D-9FAEC30DBFFF}" dt="2022-05-09T08:52:57.970" v="1760" actId="1076"/>
          <ac:spMkLst>
            <pc:docMk/>
            <pc:sldMk cId="1952063684" sldId="351"/>
            <ac:spMk id="25" creationId="{C472C745-031B-4FC7-B238-401B7569637A}"/>
          </ac:spMkLst>
        </pc:spChg>
        <pc:picChg chg="add mod">
          <ac:chgData name="Stuart Morris (CTM UHB - Executive Directorate)" userId="9bdae6f0-f0f3-4428-80f8-8b8351338977" providerId="ADAL" clId="{7E2F0DAB-6C8A-4895-911D-9FAEC30DBFFF}" dt="2022-05-09T08:48:25.209" v="1748" actId="1076"/>
          <ac:picMkLst>
            <pc:docMk/>
            <pc:sldMk cId="1952063684" sldId="351"/>
            <ac:picMk id="4" creationId="{1CE68964-88F0-4805-903D-12FE5E32A86F}"/>
          </ac:picMkLst>
        </pc:picChg>
        <pc:picChg chg="add mod">
          <ac:chgData name="Stuart Morris (CTM UHB - Executive Directorate)" userId="9bdae6f0-f0f3-4428-80f8-8b8351338977" providerId="ADAL" clId="{7E2F0DAB-6C8A-4895-911D-9FAEC30DBFFF}" dt="2022-05-09T08:48:40.337" v="1751" actId="1076"/>
          <ac:picMkLst>
            <pc:docMk/>
            <pc:sldMk cId="1952063684" sldId="351"/>
            <ac:picMk id="6" creationId="{CDAC0AE8-7983-4EEC-B984-AE9D0B3B4A6E}"/>
          </ac:picMkLst>
        </pc:picChg>
      </pc:sldChg>
      <pc:sldChg chg="addSp delSp modSp add del mod">
        <pc:chgData name="Stuart Morris (CTM UHB - Executive Directorate)" userId="9bdae6f0-f0f3-4428-80f8-8b8351338977" providerId="ADAL" clId="{7E2F0DAB-6C8A-4895-911D-9FAEC30DBFFF}" dt="2022-05-09T11:46:09.336" v="1999" actId="47"/>
        <pc:sldMkLst>
          <pc:docMk/>
          <pc:sldMk cId="606848" sldId="352"/>
        </pc:sldMkLst>
        <pc:spChg chg="mod">
          <ac:chgData name="Stuart Morris (CTM UHB - Executive Directorate)" userId="9bdae6f0-f0f3-4428-80f8-8b8351338977" providerId="ADAL" clId="{7E2F0DAB-6C8A-4895-911D-9FAEC30DBFFF}" dt="2022-05-09T09:08:33.142" v="1996" actId="14100"/>
          <ac:spMkLst>
            <pc:docMk/>
            <pc:sldMk cId="606848" sldId="352"/>
            <ac:spMk id="23" creationId="{3491DE12-D37B-4F2E-A39D-E09614EA5D02}"/>
          </ac:spMkLst>
        </pc:spChg>
        <pc:spChg chg="add mod">
          <ac:chgData name="Stuart Morris (CTM UHB - Executive Directorate)" userId="9bdae6f0-f0f3-4428-80f8-8b8351338977" providerId="ADAL" clId="{7E2F0DAB-6C8A-4895-911D-9FAEC30DBFFF}" dt="2022-05-09T08:57:43.569" v="1821" actId="12"/>
          <ac:spMkLst>
            <pc:docMk/>
            <pc:sldMk cId="606848" sldId="352"/>
            <ac:spMk id="25" creationId="{1E98E913-3F51-4E9C-B079-68760919BCAD}"/>
          </ac:spMkLst>
        </pc:spChg>
        <pc:picChg chg="del">
          <ac:chgData name="Stuart Morris (CTM UHB - Executive Directorate)" userId="9bdae6f0-f0f3-4428-80f8-8b8351338977" providerId="ADAL" clId="{7E2F0DAB-6C8A-4895-911D-9FAEC30DBFFF}" dt="2022-05-09T08:56:30.289" v="1808" actId="478"/>
          <ac:picMkLst>
            <pc:docMk/>
            <pc:sldMk cId="606848" sldId="352"/>
            <ac:picMk id="4" creationId="{B06230BF-B7E0-4059-950B-E31C412F17D3}"/>
          </ac:picMkLst>
        </pc:picChg>
        <pc:picChg chg="add mod modCrop">
          <ac:chgData name="Stuart Morris (CTM UHB - Executive Directorate)" userId="9bdae6f0-f0f3-4428-80f8-8b8351338977" providerId="ADAL" clId="{7E2F0DAB-6C8A-4895-911D-9FAEC30DBFFF}" dt="2022-05-09T08:57:19.387" v="1818" actId="1076"/>
          <ac:picMkLst>
            <pc:docMk/>
            <pc:sldMk cId="606848" sldId="352"/>
            <ac:picMk id="6" creationId="{5D339A73-8341-4632-94D2-0A0A23FF1B9A}"/>
          </ac:picMkLst>
        </pc:picChg>
        <pc:picChg chg="del">
          <ac:chgData name="Stuart Morris (CTM UHB - Executive Directorate)" userId="9bdae6f0-f0f3-4428-80f8-8b8351338977" providerId="ADAL" clId="{7E2F0DAB-6C8A-4895-911D-9FAEC30DBFFF}" dt="2022-05-09T08:56:32.209" v="1809" actId="478"/>
          <ac:picMkLst>
            <pc:docMk/>
            <pc:sldMk cId="606848" sldId="352"/>
            <ac:picMk id="24" creationId="{DEB5482A-E0BC-4547-B102-2BE6B6C54BF8}"/>
          </ac:picMkLst>
        </pc:picChg>
      </pc:sldChg>
      <pc:sldChg chg="addSp modSp add mod">
        <pc:chgData name="Stuart Morris (CTM UHB - Executive Directorate)" userId="9bdae6f0-f0f3-4428-80f8-8b8351338977" providerId="ADAL" clId="{7E2F0DAB-6C8A-4895-911D-9FAEC30DBFFF}" dt="2022-05-09T09:03:11.879" v="1968" actId="1076"/>
        <pc:sldMkLst>
          <pc:docMk/>
          <pc:sldMk cId="3768634997" sldId="353"/>
        </pc:sldMkLst>
        <pc:spChg chg="mod">
          <ac:chgData name="Stuart Morris (CTM UHB - Executive Directorate)" userId="9bdae6f0-f0f3-4428-80f8-8b8351338977" providerId="ADAL" clId="{7E2F0DAB-6C8A-4895-911D-9FAEC30DBFFF}" dt="2022-05-09T09:01:54.017" v="1955" actId="14100"/>
          <ac:spMkLst>
            <pc:docMk/>
            <pc:sldMk cId="3768634997" sldId="353"/>
            <ac:spMk id="23" creationId="{3491DE12-D37B-4F2E-A39D-E09614EA5D02}"/>
          </ac:spMkLst>
        </pc:spChg>
        <pc:spChg chg="add mod">
          <ac:chgData name="Stuart Morris (CTM UHB - Executive Directorate)" userId="9bdae6f0-f0f3-4428-80f8-8b8351338977" providerId="ADAL" clId="{7E2F0DAB-6C8A-4895-911D-9FAEC30DBFFF}" dt="2022-05-09T09:03:11.879" v="1968" actId="1076"/>
          <ac:spMkLst>
            <pc:docMk/>
            <pc:sldMk cId="3768634997" sldId="353"/>
            <ac:spMk id="24" creationId="{9C32EE1F-E79B-483C-96C6-654B335BC486}"/>
          </ac:spMkLst>
        </pc:spChg>
        <pc:picChg chg="add mod">
          <ac:chgData name="Stuart Morris (CTM UHB - Executive Directorate)" userId="9bdae6f0-f0f3-4428-80f8-8b8351338977" providerId="ADAL" clId="{7E2F0DAB-6C8A-4895-911D-9FAEC30DBFFF}" dt="2022-05-09T09:02:45.720" v="1965" actId="1076"/>
          <ac:picMkLst>
            <pc:docMk/>
            <pc:sldMk cId="3768634997" sldId="353"/>
            <ac:picMk id="4" creationId="{7CAEEFD9-DCDA-4B7F-A411-3942BFEC3CDE}"/>
          </ac:picMkLst>
        </pc:picChg>
      </pc:sldChg>
      <pc:sldChg chg="addSp modSp add mod">
        <pc:chgData name="Stuart Morris (CTM UHB - Executive Directorate)" userId="9bdae6f0-f0f3-4428-80f8-8b8351338977" providerId="ADAL" clId="{7E2F0DAB-6C8A-4895-911D-9FAEC30DBFFF}" dt="2022-05-09T09:08:45.414" v="1998" actId="1076"/>
        <pc:sldMkLst>
          <pc:docMk/>
          <pc:sldMk cId="1867331334" sldId="354"/>
        </pc:sldMkLst>
        <pc:spChg chg="mod">
          <ac:chgData name="Stuart Morris (CTM UHB - Executive Directorate)" userId="9bdae6f0-f0f3-4428-80f8-8b8351338977" providerId="ADAL" clId="{7E2F0DAB-6C8A-4895-911D-9FAEC30DBFFF}" dt="2022-05-09T09:01:38.415" v="1929" actId="20577"/>
          <ac:spMkLst>
            <pc:docMk/>
            <pc:sldMk cId="1867331334" sldId="354"/>
            <ac:spMk id="23" creationId="{3491DE12-D37B-4F2E-A39D-E09614EA5D02}"/>
          </ac:spMkLst>
        </pc:spChg>
        <pc:spChg chg="add mod">
          <ac:chgData name="Stuart Morris (CTM UHB - Executive Directorate)" userId="9bdae6f0-f0f3-4428-80f8-8b8351338977" providerId="ADAL" clId="{7E2F0DAB-6C8A-4895-911D-9FAEC30DBFFF}" dt="2022-05-09T09:02:25.263" v="1961" actId="1076"/>
          <ac:spMkLst>
            <pc:docMk/>
            <pc:sldMk cId="1867331334" sldId="354"/>
            <ac:spMk id="24" creationId="{430A7BD2-CC8F-4D5E-92AA-D5BD20077121}"/>
          </ac:spMkLst>
        </pc:spChg>
        <pc:picChg chg="add mod">
          <ac:chgData name="Stuart Morris (CTM UHB - Executive Directorate)" userId="9bdae6f0-f0f3-4428-80f8-8b8351338977" providerId="ADAL" clId="{7E2F0DAB-6C8A-4895-911D-9FAEC30DBFFF}" dt="2022-05-09T09:08:45.414" v="1998" actId="1076"/>
          <ac:picMkLst>
            <pc:docMk/>
            <pc:sldMk cId="1867331334" sldId="354"/>
            <ac:picMk id="4" creationId="{7606E172-A96B-427C-AAD7-BC157A30B5C4}"/>
          </ac:picMkLst>
        </pc:picChg>
      </pc:sldChg>
      <pc:sldChg chg="addSp modSp add mod">
        <pc:chgData name="Stuart Morris (CTM UHB - Executive Directorate)" userId="9bdae6f0-f0f3-4428-80f8-8b8351338977" providerId="ADAL" clId="{7E2F0DAB-6C8A-4895-911D-9FAEC30DBFFF}" dt="2022-05-09T09:01:14.704" v="1906" actId="27636"/>
        <pc:sldMkLst>
          <pc:docMk/>
          <pc:sldMk cId="4137108496" sldId="355"/>
        </pc:sldMkLst>
        <pc:spChg chg="mod">
          <ac:chgData name="Stuart Morris (CTM UHB - Executive Directorate)" userId="9bdae6f0-f0f3-4428-80f8-8b8351338977" providerId="ADAL" clId="{7E2F0DAB-6C8A-4895-911D-9FAEC30DBFFF}" dt="2022-05-09T09:01:14.704" v="1906" actId="27636"/>
          <ac:spMkLst>
            <pc:docMk/>
            <pc:sldMk cId="4137108496" sldId="355"/>
            <ac:spMk id="23" creationId="{3491DE12-D37B-4F2E-A39D-E09614EA5D02}"/>
          </ac:spMkLst>
        </pc:spChg>
        <pc:spChg chg="add mod">
          <ac:chgData name="Stuart Morris (CTM UHB - Executive Directorate)" userId="9bdae6f0-f0f3-4428-80f8-8b8351338977" providerId="ADAL" clId="{7E2F0DAB-6C8A-4895-911D-9FAEC30DBFFF}" dt="2022-05-09T09:00:50.114" v="1891" actId="1076"/>
          <ac:spMkLst>
            <pc:docMk/>
            <pc:sldMk cId="4137108496" sldId="355"/>
            <ac:spMk id="25" creationId="{A7DC889C-33B1-48EA-8F39-91BF3A9187A3}"/>
          </ac:spMkLst>
        </pc:spChg>
        <pc:picChg chg="add mod">
          <ac:chgData name="Stuart Morris (CTM UHB - Executive Directorate)" userId="9bdae6f0-f0f3-4428-80f8-8b8351338977" providerId="ADAL" clId="{7E2F0DAB-6C8A-4895-911D-9FAEC30DBFFF}" dt="2022-05-09T08:59:48.374" v="1855" actId="14100"/>
          <ac:picMkLst>
            <pc:docMk/>
            <pc:sldMk cId="4137108496" sldId="355"/>
            <ac:picMk id="24" creationId="{372149AE-326B-420A-BD0D-707ABBB98302}"/>
          </ac:picMkLst>
        </pc:picChg>
      </pc:sldChg>
      <pc:sldChg chg="addSp delSp modSp add mod ord">
        <pc:chgData name="Stuart Morris (CTM UHB - Executive Directorate)" userId="9bdae6f0-f0f3-4428-80f8-8b8351338977" providerId="ADAL" clId="{7E2F0DAB-6C8A-4895-911D-9FAEC30DBFFF}" dt="2022-05-09T09:05:15.208" v="1981" actId="1076"/>
        <pc:sldMkLst>
          <pc:docMk/>
          <pc:sldMk cId="3199100473" sldId="356"/>
        </pc:sldMkLst>
        <pc:picChg chg="add mod modCrop">
          <ac:chgData name="Stuart Morris (CTM UHB - Executive Directorate)" userId="9bdae6f0-f0f3-4428-80f8-8b8351338977" providerId="ADAL" clId="{7E2F0DAB-6C8A-4895-911D-9FAEC30DBFFF}" dt="2022-05-09T09:05:15.208" v="1981" actId="1076"/>
          <ac:picMkLst>
            <pc:docMk/>
            <pc:sldMk cId="3199100473" sldId="356"/>
            <ac:picMk id="4" creationId="{AD23071B-6767-4C4C-B23C-28FDCE909A87}"/>
          </ac:picMkLst>
        </pc:picChg>
        <pc:picChg chg="del">
          <ac:chgData name="Stuart Morris (CTM UHB - Executive Directorate)" userId="9bdae6f0-f0f3-4428-80f8-8b8351338977" providerId="ADAL" clId="{7E2F0DAB-6C8A-4895-911D-9FAEC30DBFFF}" dt="2022-05-09T09:04:41.042" v="1973" actId="478"/>
          <ac:picMkLst>
            <pc:docMk/>
            <pc:sldMk cId="3199100473" sldId="356"/>
            <ac:picMk id="6" creationId="{F4B945CD-E8E4-4D29-BC50-DA20DE11C25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7E30A-0525-489B-BD6B-5A06B0E36540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4FD36-F281-4D22-BC68-DF18FB593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708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8.png"/><Relationship Id="rId7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C42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4000" y="2132857"/>
            <a:ext cx="10178197" cy="2084543"/>
          </a:xfrm>
          <a:ln>
            <a:noFill/>
          </a:ln>
        </p:spPr>
        <p:txBody>
          <a:bodyPr lIns="0" tIns="0" rIns="0" bIns="0" anchor="t">
            <a:noAutofit/>
          </a:bodyPr>
          <a:lstStyle>
            <a:lvl1pPr algn="l">
              <a:defRPr sz="45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8364772" y="635962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51" y="6051880"/>
            <a:ext cx="1665949" cy="42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554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2 lines) and Two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1188000"/>
          </a:xfrm>
        </p:spPr>
        <p:txBody>
          <a:bodyPr lIns="0" tIns="0" rIns="0" bIns="0" anchor="t" anchorCtr="0"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4000" y="2628000"/>
            <a:ext cx="5232000" cy="3564000"/>
          </a:xfrm>
        </p:spPr>
        <p:txBody>
          <a:bodyPr lIns="0" tIns="0" rIns="0" bIns="0"/>
          <a:lstStyle>
            <a:lvl1pPr>
              <a:defRPr sz="20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000" y="2628000"/>
            <a:ext cx="5232000" cy="3564000"/>
          </a:xfrm>
        </p:spPr>
        <p:txBody>
          <a:bodyPr lIns="0" tIns="0" rIns="0" bIns="0"/>
          <a:lstStyle>
            <a:lvl1pPr>
              <a:defRPr sz="20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3141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2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768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000" y="1367999"/>
            <a:ext cx="10704000" cy="4788000"/>
          </a:xfrm>
        </p:spPr>
        <p:txBody>
          <a:bodyPr lIns="0" tIns="0" rIns="0" bIns="0"/>
          <a:lstStyle>
            <a:lvl1pPr>
              <a:spcBef>
                <a:spcPts val="1200"/>
              </a:spcBef>
              <a:defRPr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1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64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12192000" cy="63087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8112224" y="636745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rgbClr val="33508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sp>
        <p:nvSpPr>
          <p:cNvPr id="10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129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33DE-A8C0-47E8-AC35-2599D1FD6A61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C78E-9645-44A7-B67C-76A7825239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05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33DE-A8C0-47E8-AC35-2599D1FD6A61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C78E-9645-44A7-B67C-76A7825239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8414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33DE-A8C0-47E8-AC35-2599D1FD6A61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C78E-9645-44A7-B67C-76A7825239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633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heav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648072"/>
          </a:xfrm>
        </p:spPr>
        <p:txBody>
          <a:bodyPr lIns="0" tIns="0" rIns="0" bIns="0" anchor="t" anchorCtr="0">
            <a:normAutofit/>
          </a:bodyPr>
          <a:lstStyle>
            <a:lvl1pPr>
              <a:defRPr sz="3600" baseline="0">
                <a:solidFill>
                  <a:srgbClr val="2C4295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1913" y="2124388"/>
            <a:ext cx="10704000" cy="4064455"/>
          </a:xfrm>
        </p:spPr>
        <p:txBody>
          <a:bodyPr lIns="0" tIns="0" rIns="0" bIns="0"/>
          <a:lstStyle>
            <a:lvl1pPr>
              <a:spcBef>
                <a:spcPts val="1200"/>
              </a:spcBef>
              <a:defRPr sz="2000" b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0" y="337472"/>
            <a:ext cx="2360928" cy="598545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005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/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620840"/>
          </a:xfrm>
        </p:spPr>
        <p:txBody>
          <a:bodyPr lIns="0" tIns="0" rIns="0" bIns="0" anchor="t" anchorCtr="0">
            <a:normAutofit/>
          </a:bodyPr>
          <a:lstStyle>
            <a:lvl1pPr>
              <a:defRPr sz="36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000" y="2132856"/>
            <a:ext cx="10704000" cy="4032448"/>
          </a:xfrm>
        </p:spPr>
        <p:txBody>
          <a:bodyPr lIns="0" tIns="0" rIns="0" bIns="0"/>
          <a:lstStyle>
            <a:lvl1pPr>
              <a:lnSpc>
                <a:spcPct val="150000"/>
              </a:lnSpc>
              <a:spcBef>
                <a:spcPts val="1200"/>
              </a:spcBef>
              <a:defRPr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lnSpc>
                <a:spcPct val="150000"/>
              </a:lnSpc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lnSpc>
                <a:spcPct val="150000"/>
              </a:lnSpc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lnSpc>
                <a:spcPct val="150000"/>
              </a:lnSpc>
              <a:defRPr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lnSpc>
                <a:spcPct val="150000"/>
              </a:lnSpc>
              <a:defRPr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3141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8112224" y="636745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rgbClr val="33508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sp>
        <p:nvSpPr>
          <p:cNvPr id="12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16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/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1597306"/>
            <a:ext cx="12192000" cy="4735190"/>
          </a:xfrm>
          <a:prstGeom prst="rect">
            <a:avLst/>
          </a:prstGeom>
          <a:solidFill>
            <a:srgbClr val="33508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000" y="1800000"/>
            <a:ext cx="10704000" cy="4377600"/>
          </a:xfrm>
        </p:spPr>
        <p:txBody>
          <a:bodyPr lIns="0" tIns="0" rIns="0" bIns="0" anchor="t" anchorCtr="0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12192000" cy="548680"/>
          </a:xfrm>
          <a:prstGeom prst="rect">
            <a:avLst/>
          </a:prstGeom>
          <a:noFill/>
        </p:spPr>
        <p:txBody>
          <a:bodyPr/>
          <a:lstStyle>
            <a:lvl1pPr marL="540000" algn="l"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2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75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09" y="466810"/>
            <a:ext cx="2360928" cy="5985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rgbClr val="2C4295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920" y="3867609"/>
            <a:ext cx="4676134" cy="210322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2831637" y="3646671"/>
            <a:ext cx="6528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2C429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Find us on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3599723" y="2776883"/>
            <a:ext cx="49925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2C429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@cwmtafmorgannwg</a:t>
            </a:r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126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/bullet slide (blan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648072"/>
          </a:xfrm>
        </p:spPr>
        <p:txBody>
          <a:bodyPr lIns="0" tIns="0" rIns="0" bIns="0" anchor="t" anchorCtr="0">
            <a:normAutofit/>
          </a:bodyPr>
          <a:lstStyle>
            <a:lvl1pPr>
              <a:defRPr sz="36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000" y="2088001"/>
            <a:ext cx="10704000" cy="4064455"/>
          </a:xfrm>
        </p:spPr>
        <p:txBody>
          <a:bodyPr lIns="0" tIns="0" rIns="0" bIns="0"/>
          <a:lstStyle>
            <a:lvl1pPr>
              <a:lnSpc>
                <a:spcPct val="150000"/>
              </a:lnSpc>
              <a:spcBef>
                <a:spcPts val="1200"/>
              </a:spcBef>
              <a:defRPr sz="2000" b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lnSpc>
                <a:spcPct val="150000"/>
              </a:lnSpc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lnSpc>
                <a:spcPct val="150000"/>
              </a:lnSpc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lnSpc>
                <a:spcPct val="150000"/>
              </a:lnSpc>
              <a:defRPr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lnSpc>
                <a:spcPct val="150000"/>
              </a:lnSpc>
              <a:defRPr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3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ullets/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5352000" cy="1196904"/>
          </a:xfrm>
        </p:spPr>
        <p:txBody>
          <a:bodyPr anchor="t" anchorCtr="0">
            <a:noAutofit/>
          </a:bodyPr>
          <a:lstStyle>
            <a:lvl1pPr algn="l">
              <a:defRPr sz="3600" b="0" i="0" spc="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8021" y="1368001"/>
            <a:ext cx="5150712" cy="4788000"/>
          </a:xfrm>
        </p:spPr>
        <p:txBody>
          <a:bodyPr/>
          <a:lstStyle>
            <a:lvl1pPr>
              <a:defRPr sz="20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00" baseline="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800" baseline="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600" baseline="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600" baseline="0">
                <a:latin typeface="Verdana" panose="020B0604030504040204" pitchFamily="34" charset="0"/>
                <a:ea typeface="Verdana" panose="020B060403050404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4000" y="2718223"/>
            <a:ext cx="5352000" cy="3447081"/>
          </a:xfrm>
        </p:spPr>
        <p:txBody>
          <a:bodyPr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2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273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(2 lines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1188000"/>
          </a:xfrm>
        </p:spPr>
        <p:txBody>
          <a:bodyPr lIns="0" tIns="0" rIns="0" bIns="0" anchor="t" anchorCtr="0">
            <a:normAutofit/>
          </a:bodyPr>
          <a:lstStyle>
            <a:lvl1pPr>
              <a:defRPr sz="36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000" y="2628000"/>
            <a:ext cx="10704000" cy="3537304"/>
          </a:xfrm>
        </p:spPr>
        <p:txBody>
          <a:bodyPr lIns="0" tIns="0" rIns="0" bIns="0"/>
          <a:lstStyle>
            <a:lvl1pPr>
              <a:spcBef>
                <a:spcPts val="1200"/>
              </a:spcBef>
              <a:defRPr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019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1 line) and Two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0" y="6332680"/>
            <a:ext cx="12192000" cy="525320"/>
          </a:xfrm>
          <a:prstGeom prst="rect">
            <a:avLst/>
          </a:prstGeom>
          <a:solidFill>
            <a:srgbClr val="2C4295"/>
          </a:solidFill>
        </p:spPr>
        <p:txBody>
          <a:bodyPr lIns="0" tIns="0" bIns="0" anchor="ctr"/>
          <a:lstStyle>
            <a:defPPr>
              <a:defRPr lang="en-US"/>
            </a:defPPr>
            <a:lvl1pPr marL="54000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1368000"/>
            <a:ext cx="10704000" cy="648000"/>
          </a:xfrm>
        </p:spPr>
        <p:txBody>
          <a:bodyPr lIns="0" tIns="0" rIns="0" bIns="0" anchor="t" anchorCtr="0"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4000" y="2088000"/>
            <a:ext cx="5232000" cy="4068000"/>
          </a:xfrm>
        </p:spPr>
        <p:txBody>
          <a:bodyPr lIns="0" tIns="0" rIns="0" bIns="0"/>
          <a:lstStyle>
            <a:lvl1pPr>
              <a:defRPr sz="20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000" y="2088000"/>
            <a:ext cx="5232000" cy="4068000"/>
          </a:xfrm>
        </p:spPr>
        <p:txBody>
          <a:bodyPr lIns="0" tIns="0" rIns="0" bIns="0"/>
          <a:lstStyle>
            <a:lvl1pPr>
              <a:defRPr sz="2000" baseline="0">
                <a:solidFill>
                  <a:srgbClr val="211973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3141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0" y="327913"/>
            <a:ext cx="2360928" cy="598545"/>
          </a:xfrm>
          <a:prstGeom prst="rect">
            <a:avLst/>
          </a:prstGeom>
        </p:spPr>
      </p:pic>
      <p:sp>
        <p:nvSpPr>
          <p:cNvPr id="12" name="Footer Placeholder 5"/>
          <p:cNvSpPr txBox="1">
            <a:spLocks/>
          </p:cNvSpPr>
          <p:nvPr userDrawn="1"/>
        </p:nvSpPr>
        <p:spPr>
          <a:xfrm>
            <a:off x="1199456" y="6309320"/>
            <a:ext cx="10272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397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4000" y="274638"/>
            <a:ext cx="10704000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000" y="1600201"/>
            <a:ext cx="107040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09320"/>
            <a:ext cx="12192000" cy="548680"/>
          </a:xfrm>
          <a:prstGeom prst="rect">
            <a:avLst/>
          </a:prstGeom>
          <a:solidFill>
            <a:srgbClr val="2C4295"/>
          </a:solidFill>
        </p:spPr>
        <p:txBody>
          <a:bodyPr lIns="0" tIns="0" bIns="0" anchor="ctr"/>
          <a:lstStyle>
            <a:lvl1pPr marL="540000" algn="l">
              <a:defRPr sz="1200"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199456" y="6309320"/>
            <a:ext cx="10273141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Presentation title - edit in Header and Footer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8138350" y="6468244"/>
            <a:ext cx="34306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cwmtafmorgannwg.wales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893" y="6332680"/>
            <a:ext cx="501775" cy="5017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20" y="6332680"/>
            <a:ext cx="501775" cy="5017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167" y="6332680"/>
            <a:ext cx="501775" cy="5017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42" y="6332680"/>
            <a:ext cx="501959" cy="50195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901" y="6332841"/>
            <a:ext cx="501614" cy="5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065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 spc="-150" baseline="0">
          <a:solidFill>
            <a:srgbClr val="2C4295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buFont typeface="Arial" pitchFamily="34" charset="0"/>
        <a:buNone/>
        <a:defRPr sz="2000" b="0" i="0" kern="1200" baseline="0">
          <a:solidFill>
            <a:srgbClr val="211973"/>
          </a:solidFill>
          <a:latin typeface="Arial" pitchFamily="34" charset="0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defRPr sz="18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216000" indent="-216000" algn="l" defTabSz="914400" rtl="0" eaLnBrk="1" latinLnBrk="0" hangingPunct="1">
        <a:spcBef>
          <a:spcPts val="600"/>
        </a:spcBef>
        <a:buFont typeface="Arial" pitchFamily="34" charset="0"/>
        <a:buChar char="•"/>
        <a:defRPr sz="18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900000" indent="-288000" algn="l" defTabSz="914400" rtl="0" eaLnBrk="1" latinLnBrk="0" hangingPunct="1">
        <a:spcBef>
          <a:spcPts val="600"/>
        </a:spcBef>
        <a:buFont typeface="Arial" pitchFamily="34" charset="0"/>
        <a:buChar char="–"/>
        <a:defRPr sz="16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900000" indent="-288000" algn="l" defTabSz="914400" rtl="0" eaLnBrk="1" latinLnBrk="0" hangingPunct="1">
        <a:spcBef>
          <a:spcPct val="20000"/>
        </a:spcBef>
        <a:buFont typeface="+mj-lt"/>
        <a:buAutoNum type="arabicPeriod"/>
        <a:defRPr sz="16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9" t="13020" r="8111" b="14931"/>
          <a:stretch/>
        </p:blipFill>
        <p:spPr>
          <a:xfrm>
            <a:off x="5372425" y="1440922"/>
            <a:ext cx="4141729" cy="177329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85612" y="2296661"/>
            <a:ext cx="519764" cy="231006"/>
          </a:xfrm>
          <a:prstGeom prst="rect">
            <a:avLst/>
          </a:prstGeom>
          <a:solidFill>
            <a:srgbClr val="2C4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85612" y="1679495"/>
            <a:ext cx="4024769" cy="648072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500" kern="1200" spc="-15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r"/>
            <a:r>
              <a:rPr lang="cy-GB" sz="3800" b="1" spc="0" dirty="0">
                <a:latin typeface="+mj-lt"/>
              </a:rPr>
              <a:t>Ein Hiechyd</a:t>
            </a:r>
            <a:endParaRPr lang="en-GB" sz="3800" b="1" spc="0" dirty="0">
              <a:latin typeface="+mj-lt"/>
            </a:endParaRPr>
          </a:p>
          <a:p>
            <a:pPr algn="r"/>
            <a:r>
              <a:rPr lang="cy-GB" sz="3800" b="1" spc="0" dirty="0">
                <a:latin typeface="+mj-lt"/>
              </a:rPr>
              <a:t>Ein Dyfodol</a:t>
            </a:r>
            <a:endParaRPr lang="en-GB" sz="3800" b="1" spc="0" dirty="0">
              <a:latin typeface="+mj-lt"/>
            </a:endParaRPr>
          </a:p>
          <a:p>
            <a:pPr algn="r"/>
            <a:r>
              <a:rPr lang="cy-GB" sz="1400" b="1" spc="0" dirty="0">
                <a:solidFill>
                  <a:srgbClr val="DD931E"/>
                </a:solidFill>
                <a:latin typeface="+mj-lt"/>
              </a:rPr>
              <a:t>DATBLYGU CYMUNEDAU</a:t>
            </a:r>
            <a:endParaRPr lang="en-GB" sz="1400" b="1" spc="0" dirty="0">
              <a:solidFill>
                <a:srgbClr val="DD931E"/>
              </a:solidFill>
              <a:latin typeface="+mj-lt"/>
            </a:endParaRPr>
          </a:p>
          <a:p>
            <a:pPr algn="r"/>
            <a:r>
              <a:rPr lang="cy-GB" sz="1400" b="1" spc="0" dirty="0">
                <a:solidFill>
                  <a:srgbClr val="DD931E"/>
                </a:solidFill>
                <a:latin typeface="+mj-lt"/>
              </a:rPr>
              <a:t>IACHACH GYDA’N GILYDD</a:t>
            </a:r>
            <a:endParaRPr lang="en-GB" sz="1400" b="1" spc="0" dirty="0">
              <a:solidFill>
                <a:srgbClr val="DD931E"/>
              </a:solidFill>
              <a:latin typeface="+mj-lt"/>
            </a:endParaRPr>
          </a:p>
          <a:p>
            <a:pPr algn="r"/>
            <a:endParaRPr lang="en-GB" sz="3800" b="1" spc="0" dirty="0">
              <a:latin typeface="+mj-lt"/>
            </a:endParaRPr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42" t="12813" r="45191" b="77007"/>
          <a:stretch/>
        </p:blipFill>
        <p:spPr>
          <a:xfrm>
            <a:off x="4252140" y="1442311"/>
            <a:ext cx="958241" cy="25052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52718" y="3599807"/>
            <a:ext cx="112865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FFC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SAS Achievements Showcase Conference </a:t>
            </a:r>
          </a:p>
          <a:p>
            <a:pPr algn="ctr"/>
            <a:r>
              <a:rPr lang="en-GB" sz="2800" b="1" dirty="0">
                <a:solidFill>
                  <a:srgbClr val="FFC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Kier Hardie Health Park </a:t>
            </a:r>
          </a:p>
          <a:p>
            <a:pPr algn="ctr"/>
            <a:r>
              <a:rPr lang="en-GB" sz="2800" b="1" dirty="0">
                <a:solidFill>
                  <a:srgbClr val="FFC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27 May 2022</a:t>
            </a:r>
          </a:p>
          <a:p>
            <a:pPr algn="ctr"/>
            <a:r>
              <a:rPr lang="en-GB" sz="2800" b="1" dirty="0">
                <a:solidFill>
                  <a:srgbClr val="FFC000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Digital @ Cwm Taf Morgannwg University Health Board</a:t>
            </a:r>
            <a:endParaRPr lang="en-GB" sz="2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933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12192000" cy="1250066"/>
          </a:xfrm>
          <a:prstGeom prst="rect">
            <a:avLst/>
          </a:prstGeom>
          <a:solidFill>
            <a:srgbClr val="2C4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250066"/>
            <a:ext cx="12203575" cy="126353"/>
          </a:xfrm>
          <a:prstGeom prst="rect">
            <a:avLst/>
          </a:prstGeom>
          <a:solidFill>
            <a:srgbClr val="E60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942030" y="489821"/>
            <a:ext cx="2626453" cy="660073"/>
            <a:chOff x="7087742" y="1777994"/>
            <a:chExt cx="2626453" cy="66007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3569" y="1780666"/>
              <a:ext cx="655826" cy="65582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7742" y="1777995"/>
              <a:ext cx="655826" cy="655826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8369" y="1777994"/>
              <a:ext cx="655826" cy="655826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9394" y="1779092"/>
              <a:ext cx="658975" cy="658975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10912017" y="235140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CREU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IECHYD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83436" y="229777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GWELLA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GOFAL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592149" y="224414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YSBRYDOLI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POBL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942030" y="178247"/>
            <a:ext cx="628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CYNNAL EIN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DYFODOL</a:t>
            </a:r>
          </a:p>
        </p:txBody>
      </p:sp>
      <p:sp>
        <p:nvSpPr>
          <p:cNvPr id="19" name="Footer Placeholder 5"/>
          <p:cNvSpPr txBox="1">
            <a:spLocks/>
          </p:cNvSpPr>
          <p:nvPr/>
        </p:nvSpPr>
        <p:spPr>
          <a:xfrm>
            <a:off x="836598" y="6309320"/>
            <a:ext cx="4101162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>
                <a:solidFill>
                  <a:prstClr val="white"/>
                </a:solidFill>
              </a:rPr>
              <a:t>SAS Showcase Conference – May 2022</a:t>
            </a: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-2516051" y="80396"/>
            <a:ext cx="6481726" cy="1169671"/>
            <a:chOff x="-2229950" y="437388"/>
            <a:chExt cx="6481726" cy="1169671"/>
          </a:xfrm>
        </p:grpSpPr>
        <p:pic>
          <p:nvPicPr>
            <p:cNvPr id="20" name="Content Placeholder 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6" t="5136" r="2764" b="3318"/>
            <a:stretch/>
          </p:blipFill>
          <p:spPr>
            <a:xfrm>
              <a:off x="1846648" y="437388"/>
              <a:ext cx="2405128" cy="1169671"/>
            </a:xfrm>
            <a:prstGeom prst="rect">
              <a:avLst/>
            </a:prstGeom>
          </p:spPr>
        </p:pic>
        <p:sp>
          <p:nvSpPr>
            <p:cNvPr id="21" name="Title 1"/>
            <p:cNvSpPr txBox="1">
              <a:spLocks/>
            </p:cNvSpPr>
            <p:nvPr/>
          </p:nvSpPr>
          <p:spPr>
            <a:xfrm>
              <a:off x="-2229950" y="698187"/>
              <a:ext cx="4024769" cy="64807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t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500" kern="1200" spc="-150" baseline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j-cs"/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Ein Hiechyd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Ein Dyfodol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DD931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DATBLYGU CYMUNEDAU</a:t>
              </a: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DD931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DD931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IACHACH GYDA’N GILYDD</a:t>
              </a: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DD931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</p:txBody>
        </p:sp>
        <p:pic>
          <p:nvPicPr>
            <p:cNvPr id="22" name="Content Placeholder 5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167" t="11551" r="43447" b="76615"/>
            <a:stretch/>
          </p:blipFill>
          <p:spPr>
            <a:xfrm>
              <a:off x="1247770" y="525387"/>
              <a:ext cx="597601" cy="151201"/>
            </a:xfrm>
            <a:prstGeom prst="rect">
              <a:avLst/>
            </a:prstGeom>
          </p:spPr>
        </p:pic>
      </p:grpSp>
      <p:sp>
        <p:nvSpPr>
          <p:cNvPr id="23" name="Title 5">
            <a:extLst>
              <a:ext uri="{FF2B5EF4-FFF2-40B4-BE49-F238E27FC236}">
                <a16:creationId xmlns:a16="http://schemas.microsoft.com/office/drawing/2014/main" id="{3491DE12-D37B-4F2E-A39D-E09614EA5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122" y="1384889"/>
            <a:ext cx="6341869" cy="660825"/>
          </a:xfrm>
        </p:spPr>
        <p:txBody>
          <a:bodyPr>
            <a:normAutofit/>
          </a:bodyPr>
          <a:lstStyle/>
          <a:p>
            <a:r>
              <a:rPr lang="en-GB" b="1" dirty="0">
                <a:latin typeface="+mn-lt"/>
              </a:rPr>
              <a:t>Introduction to </a:t>
            </a:r>
            <a:r>
              <a:rPr lang="en-GB" b="1" dirty="0" err="1">
                <a:latin typeface="+mn-lt"/>
              </a:rPr>
              <a:t>Mentimeter</a:t>
            </a:r>
            <a:r>
              <a:rPr lang="en-GB" b="1" dirty="0">
                <a:latin typeface="+mn-lt"/>
              </a:rPr>
              <a:t>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571EAD-609F-46D6-9F19-28568E86B74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9944" b="3608"/>
          <a:stretch/>
        </p:blipFill>
        <p:spPr>
          <a:xfrm>
            <a:off x="4050707" y="2602955"/>
            <a:ext cx="8038743" cy="3714486"/>
          </a:xfrm>
          <a:prstGeom prst="rect">
            <a:avLst/>
          </a:prstGeom>
        </p:spPr>
      </p:pic>
      <p:sp>
        <p:nvSpPr>
          <p:cNvPr id="24" name="Content Placeholder 6">
            <a:extLst>
              <a:ext uri="{FF2B5EF4-FFF2-40B4-BE49-F238E27FC236}">
                <a16:creationId xmlns:a16="http://schemas.microsoft.com/office/drawing/2014/main" id="{2F214BF5-CE12-4CD7-BAAD-9121704DB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122" y="2687278"/>
            <a:ext cx="5504381" cy="2229984"/>
          </a:xfrm>
        </p:spPr>
        <p:txBody>
          <a:bodyPr>
            <a:normAutofit fontScale="92500"/>
          </a:bodyPr>
          <a:lstStyle/>
          <a:p>
            <a:pPr marL="342900" lvl="1" indent="-342900"/>
            <a:endParaRPr lang="en-GB" dirty="0"/>
          </a:p>
          <a:p>
            <a:pPr marL="342900" indent="-342900"/>
            <a:r>
              <a:rPr lang="en-GB" dirty="0"/>
              <a:t>Using any device with an internet connection</a:t>
            </a:r>
          </a:p>
          <a:p>
            <a:pPr marL="342900" lvl="1" indent="-342900"/>
            <a:endParaRPr lang="en-GB" dirty="0"/>
          </a:p>
          <a:p>
            <a:pPr marL="342900" lvl="1" indent="-342900"/>
            <a:r>
              <a:rPr lang="en-GB" dirty="0"/>
              <a:t>Please open a browser and go to…</a:t>
            </a:r>
          </a:p>
          <a:p>
            <a:pPr marL="342900" lvl="1" indent="-342900"/>
            <a:endParaRPr lang="en-GB" dirty="0"/>
          </a:p>
          <a:p>
            <a:pPr marL="342900" lvl="1" indent="-342900" algn="ctr"/>
            <a:r>
              <a:rPr lang="en-GB" dirty="0"/>
              <a:t> </a:t>
            </a:r>
            <a:r>
              <a:rPr lang="en-GB" sz="2400" dirty="0"/>
              <a:t>www.Menti.com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9382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12192000" cy="1250066"/>
          </a:xfrm>
          <a:prstGeom prst="rect">
            <a:avLst/>
          </a:prstGeom>
          <a:solidFill>
            <a:srgbClr val="2C4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250066"/>
            <a:ext cx="12203575" cy="126353"/>
          </a:xfrm>
          <a:prstGeom prst="rect">
            <a:avLst/>
          </a:prstGeom>
          <a:solidFill>
            <a:srgbClr val="E60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942030" y="489821"/>
            <a:ext cx="2626453" cy="660073"/>
            <a:chOff x="7087742" y="1777994"/>
            <a:chExt cx="2626453" cy="66007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3569" y="1780666"/>
              <a:ext cx="655826" cy="65582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7742" y="1777995"/>
              <a:ext cx="655826" cy="655826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8369" y="1777994"/>
              <a:ext cx="655826" cy="655826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9394" y="1779092"/>
              <a:ext cx="658975" cy="658975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10912017" y="235140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CREU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IECHYD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83436" y="229777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GWELLA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GOFAL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592149" y="224414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YSBRYDOLI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POBL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942030" y="178247"/>
            <a:ext cx="628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CYNNAL EIN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DYFODOL</a:t>
            </a:r>
          </a:p>
        </p:txBody>
      </p:sp>
      <p:sp>
        <p:nvSpPr>
          <p:cNvPr id="19" name="Footer Placeholder 5"/>
          <p:cNvSpPr txBox="1">
            <a:spLocks/>
          </p:cNvSpPr>
          <p:nvPr/>
        </p:nvSpPr>
        <p:spPr>
          <a:xfrm>
            <a:off x="836598" y="6309320"/>
            <a:ext cx="4101162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>
                <a:solidFill>
                  <a:prstClr val="white"/>
                </a:solidFill>
              </a:rPr>
              <a:t>SAS Showcase Conference – May 2022</a:t>
            </a: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-2516051" y="80396"/>
            <a:ext cx="6481726" cy="1169671"/>
            <a:chOff x="-2229950" y="437388"/>
            <a:chExt cx="6481726" cy="1169671"/>
          </a:xfrm>
        </p:grpSpPr>
        <p:pic>
          <p:nvPicPr>
            <p:cNvPr id="20" name="Content Placeholder 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6" t="5136" r="2764" b="3318"/>
            <a:stretch/>
          </p:blipFill>
          <p:spPr>
            <a:xfrm>
              <a:off x="1846648" y="437388"/>
              <a:ext cx="2405128" cy="1169671"/>
            </a:xfrm>
            <a:prstGeom prst="rect">
              <a:avLst/>
            </a:prstGeom>
          </p:spPr>
        </p:pic>
        <p:sp>
          <p:nvSpPr>
            <p:cNvPr id="21" name="Title 1"/>
            <p:cNvSpPr txBox="1">
              <a:spLocks/>
            </p:cNvSpPr>
            <p:nvPr/>
          </p:nvSpPr>
          <p:spPr>
            <a:xfrm>
              <a:off x="-2229950" y="698187"/>
              <a:ext cx="4024769" cy="64807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t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500" kern="1200" spc="-150" baseline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j-cs"/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Ein Hiechyd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Ein Dyfodol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DD931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DATBLYGU CYMUNEDAU</a:t>
              </a: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DD931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DD931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IACHACH GYDA’N GILYDD</a:t>
              </a: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DD931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</p:txBody>
        </p:sp>
        <p:pic>
          <p:nvPicPr>
            <p:cNvPr id="22" name="Content Placeholder 5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167" t="11551" r="43447" b="76615"/>
            <a:stretch/>
          </p:blipFill>
          <p:spPr>
            <a:xfrm>
              <a:off x="1247770" y="525387"/>
              <a:ext cx="597601" cy="151201"/>
            </a:xfrm>
            <a:prstGeom prst="rect">
              <a:avLst/>
            </a:prstGeom>
          </p:spPr>
        </p:pic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84FB301-925C-4C29-956A-F105EACFAE62}"/>
              </a:ext>
            </a:extLst>
          </p:cNvPr>
          <p:cNvSpPr/>
          <p:nvPr/>
        </p:nvSpPr>
        <p:spPr>
          <a:xfrm>
            <a:off x="609441" y="1444239"/>
            <a:ext cx="10969627" cy="4818627"/>
          </a:xfrm>
          <a:prstGeom prst="roundRect">
            <a:avLst>
              <a:gd name="adj" fmla="val 2101"/>
            </a:avLst>
          </a:prstGeom>
          <a:solidFill>
            <a:srgbClr val="0253A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E951B13D-1054-49AB-9BCB-2AC37E665CE6}"/>
              </a:ext>
            </a:extLst>
          </p:cNvPr>
          <p:cNvSpPr/>
          <p:nvPr/>
        </p:nvSpPr>
        <p:spPr>
          <a:xfrm>
            <a:off x="623725" y="2442368"/>
            <a:ext cx="3396739" cy="576064"/>
          </a:xfrm>
          <a:prstGeom prst="rightArrow">
            <a:avLst>
              <a:gd name="adj1" fmla="val 65141"/>
              <a:gd name="adj2" fmla="val 71798"/>
            </a:avLst>
          </a:prstGeom>
          <a:solidFill>
            <a:srgbClr val="3C96FF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5" name="TextBox 16">
            <a:extLst>
              <a:ext uri="{FF2B5EF4-FFF2-40B4-BE49-F238E27FC236}">
                <a16:creationId xmlns:a16="http://schemas.microsoft.com/office/drawing/2014/main" id="{39CD8181-3E98-4C10-AA08-BEF44DF89108}"/>
              </a:ext>
            </a:extLst>
          </p:cNvPr>
          <p:cNvSpPr txBox="1"/>
          <p:nvPr/>
        </p:nvSpPr>
        <p:spPr>
          <a:xfrm>
            <a:off x="836598" y="1628908"/>
            <a:ext cx="2970994" cy="86177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1218987"/>
            <a:r>
              <a:rPr lang="en-IN" sz="2800" b="1" dirty="0">
                <a:solidFill>
                  <a:prstClr val="white"/>
                </a:solidFill>
                <a:latin typeface="Arial Black" panose="020B0A04020102020204" pitchFamily="34" charset="0"/>
              </a:rPr>
              <a:t>Meeting the Ambition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8AE74E5-FB9F-4C32-86F8-2E98C15DB601}"/>
              </a:ext>
            </a:extLst>
          </p:cNvPr>
          <p:cNvCxnSpPr>
            <a:cxnSpLocks/>
          </p:cNvCxnSpPr>
          <p:nvPr/>
        </p:nvCxnSpPr>
        <p:spPr>
          <a:xfrm>
            <a:off x="4510236" y="2032371"/>
            <a:ext cx="0" cy="3604241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headEnd type="oval"/>
            <a:tailEnd type="oval"/>
          </a:ln>
          <a:effectLst/>
        </p:spPr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0ADF90DF-D713-45CB-9207-7B8764DB57CC}"/>
              </a:ext>
            </a:extLst>
          </p:cNvPr>
          <p:cNvSpPr txBox="1"/>
          <p:nvPr/>
        </p:nvSpPr>
        <p:spPr>
          <a:xfrm flipH="1">
            <a:off x="1021081" y="3177344"/>
            <a:ext cx="2602025" cy="2827501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285750" indent="-285750" defTabSz="1218987">
              <a:buFont typeface="Arial" panose="020B0604020202020204" pitchFamily="34" charset="0"/>
              <a:buChar char="•"/>
            </a:pPr>
            <a:r>
              <a:rPr lang="en-GB" sz="1400" kern="0" dirty="0">
                <a:solidFill>
                  <a:prstClr val="white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Maximising the Now</a:t>
            </a: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endParaRPr lang="en-GB" sz="1400" kern="0" dirty="0">
              <a:solidFill>
                <a:prstClr val="white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r>
              <a:rPr lang="en-GB" sz="1400" kern="0" dirty="0">
                <a:solidFill>
                  <a:prstClr val="white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Standardisation</a:t>
            </a: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endParaRPr lang="en-GB" sz="1400" kern="0" dirty="0">
              <a:solidFill>
                <a:prstClr val="white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r>
              <a:rPr lang="en-GB" sz="1400" kern="0" dirty="0">
                <a:solidFill>
                  <a:prstClr val="white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Stabilising Foundations</a:t>
            </a:r>
            <a:endParaRPr lang="en-GB" sz="1400" dirty="0">
              <a:solidFill>
                <a:prstClr val="white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endParaRPr lang="en-GB" sz="1400" kern="0" dirty="0">
              <a:solidFill>
                <a:prstClr val="white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r>
              <a:rPr lang="en-GB" sz="1400" kern="0" dirty="0">
                <a:solidFill>
                  <a:prstClr val="white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Ownership</a:t>
            </a: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endParaRPr lang="en-GB" sz="1400" kern="0" dirty="0">
              <a:solidFill>
                <a:prstClr val="white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r>
              <a:rPr lang="en-GB" sz="1400" kern="0" dirty="0">
                <a:solidFill>
                  <a:prstClr val="white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Direction</a:t>
            </a: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endParaRPr lang="en-GB" sz="1400" kern="0" dirty="0">
              <a:solidFill>
                <a:prstClr val="white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r>
              <a:rPr lang="en-GB" sz="1400" kern="0" dirty="0">
                <a:solidFill>
                  <a:prstClr val="white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Service &amp; Digital Agreement</a:t>
            </a: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endParaRPr lang="en-GB" sz="1400" kern="0" dirty="0">
              <a:solidFill>
                <a:prstClr val="white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r>
              <a:rPr lang="en-GB" sz="1400" kern="0" dirty="0">
                <a:solidFill>
                  <a:prstClr val="white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Building Key Partnerships</a:t>
            </a: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endParaRPr lang="en-US" sz="1400" kern="0" dirty="0">
              <a:solidFill>
                <a:prstClr val="white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endParaRPr lang="en-US" sz="1400" kern="0" dirty="0">
              <a:solidFill>
                <a:prstClr val="white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F50DA10-8B41-4EA7-BDFB-EAA7EB551A72}"/>
              </a:ext>
            </a:extLst>
          </p:cNvPr>
          <p:cNvSpPr txBox="1"/>
          <p:nvPr/>
        </p:nvSpPr>
        <p:spPr>
          <a:xfrm flipH="1">
            <a:off x="4804699" y="1524453"/>
            <a:ext cx="6607883" cy="470122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285750" indent="-285750" defTabSz="1218987">
              <a:buFont typeface="Arial" panose="020B0604020202020204" pitchFamily="34" charset="0"/>
              <a:buChar char="•"/>
            </a:pPr>
            <a:r>
              <a:rPr lang="en-GB" kern="0" dirty="0">
                <a:solidFill>
                  <a:prstClr val="white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Recognising</a:t>
            </a:r>
            <a:r>
              <a:rPr lang="en-US" kern="0" dirty="0">
                <a:solidFill>
                  <a:prstClr val="white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 the current team of professionals</a:t>
            </a: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white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prstClr val="white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Developing a structure to meet the needs of the Health Board</a:t>
            </a: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white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prstClr val="white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Clarity on the priorities &amp; scope of work</a:t>
            </a: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white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prstClr val="white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Devising a plan for strategic partnerships</a:t>
            </a: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white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prstClr val="white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Process improvement … onboarding … user experience</a:t>
            </a: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white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prstClr val="white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Stock piling … not without risk</a:t>
            </a: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white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prstClr val="white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Building the plan for Bridgend</a:t>
            </a: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white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prstClr val="white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Addressing the Data Challenge</a:t>
            </a: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endParaRPr lang="en-US" kern="0" dirty="0">
              <a:solidFill>
                <a:prstClr val="white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marL="285750" indent="-285750" defTabSz="1218987"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prstClr val="white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Improving our communication &amp; engagement</a:t>
            </a:r>
            <a:endParaRPr lang="en-US" dirty="0">
              <a:solidFill>
                <a:prstClr val="white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  <a:p>
            <a:pPr lvl="7" defTabSz="1218987"/>
            <a:r>
              <a:rPr lang="en-US" dirty="0">
                <a:solidFill>
                  <a:prstClr val="white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60904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12192000" cy="1250066"/>
          </a:xfrm>
          <a:prstGeom prst="rect">
            <a:avLst/>
          </a:prstGeom>
          <a:solidFill>
            <a:srgbClr val="2C4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250066"/>
            <a:ext cx="12203575" cy="126353"/>
          </a:xfrm>
          <a:prstGeom prst="rect">
            <a:avLst/>
          </a:prstGeom>
          <a:solidFill>
            <a:srgbClr val="E60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942030" y="489821"/>
            <a:ext cx="2626453" cy="660073"/>
            <a:chOff x="7087742" y="1777994"/>
            <a:chExt cx="2626453" cy="66007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3569" y="1780666"/>
              <a:ext cx="655826" cy="65582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7742" y="1777995"/>
              <a:ext cx="655826" cy="655826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8369" y="1777994"/>
              <a:ext cx="655826" cy="655826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9394" y="1779092"/>
              <a:ext cx="658975" cy="658975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10912017" y="235140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CREU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IECHYD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83436" y="229777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GWELLA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GOFAL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592149" y="224414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YSBRYDOLI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POBL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942030" y="178247"/>
            <a:ext cx="628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CYNNAL EIN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DYFODOL</a:t>
            </a:r>
          </a:p>
        </p:txBody>
      </p:sp>
      <p:sp>
        <p:nvSpPr>
          <p:cNvPr id="19" name="Footer Placeholder 5"/>
          <p:cNvSpPr txBox="1">
            <a:spLocks/>
          </p:cNvSpPr>
          <p:nvPr/>
        </p:nvSpPr>
        <p:spPr>
          <a:xfrm>
            <a:off x="836598" y="6309320"/>
            <a:ext cx="4101162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>
                <a:solidFill>
                  <a:prstClr val="white"/>
                </a:solidFill>
              </a:rPr>
              <a:t>SAS Showcase Conference – May 2022</a:t>
            </a: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-2516051" y="80396"/>
            <a:ext cx="6481726" cy="1169671"/>
            <a:chOff x="-2229950" y="437388"/>
            <a:chExt cx="6481726" cy="1169671"/>
          </a:xfrm>
        </p:grpSpPr>
        <p:pic>
          <p:nvPicPr>
            <p:cNvPr id="20" name="Content Placeholder 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6" t="5136" r="2764" b="3318"/>
            <a:stretch/>
          </p:blipFill>
          <p:spPr>
            <a:xfrm>
              <a:off x="1846648" y="437388"/>
              <a:ext cx="2405128" cy="1169671"/>
            </a:xfrm>
            <a:prstGeom prst="rect">
              <a:avLst/>
            </a:prstGeom>
          </p:spPr>
        </p:pic>
        <p:sp>
          <p:nvSpPr>
            <p:cNvPr id="21" name="Title 1"/>
            <p:cNvSpPr txBox="1">
              <a:spLocks/>
            </p:cNvSpPr>
            <p:nvPr/>
          </p:nvSpPr>
          <p:spPr>
            <a:xfrm>
              <a:off x="-2229950" y="698187"/>
              <a:ext cx="4024769" cy="64807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t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500" kern="1200" spc="-150" baseline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j-cs"/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Ein Hiechyd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Ein Dyfodol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DD931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DATBLYGU CYMUNEDAU</a:t>
              </a: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DD931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DD931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IACHACH GYDA’N GILYDD</a:t>
              </a: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DD931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</p:txBody>
        </p:sp>
        <p:pic>
          <p:nvPicPr>
            <p:cNvPr id="22" name="Content Placeholder 5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167" t="11551" r="43447" b="76615"/>
            <a:stretch/>
          </p:blipFill>
          <p:spPr>
            <a:xfrm>
              <a:off x="1247770" y="525387"/>
              <a:ext cx="597601" cy="151201"/>
            </a:xfrm>
            <a:prstGeom prst="rect">
              <a:avLst/>
            </a:prstGeom>
          </p:spPr>
        </p:pic>
      </p:grpSp>
      <p:sp>
        <p:nvSpPr>
          <p:cNvPr id="23" name="Title 5">
            <a:extLst>
              <a:ext uri="{FF2B5EF4-FFF2-40B4-BE49-F238E27FC236}">
                <a16:creationId xmlns:a16="http://schemas.microsoft.com/office/drawing/2014/main" id="{3491DE12-D37B-4F2E-A39D-E09614EA5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122" y="1384889"/>
            <a:ext cx="6341869" cy="660825"/>
          </a:xfrm>
        </p:spPr>
        <p:txBody>
          <a:bodyPr>
            <a:normAutofit/>
          </a:bodyPr>
          <a:lstStyle/>
          <a:p>
            <a:r>
              <a:rPr lang="en-GB" b="1" dirty="0">
                <a:latin typeface="+mn-lt"/>
              </a:rPr>
              <a:t>Insight into the Current Plan…</a:t>
            </a:r>
          </a:p>
        </p:txBody>
      </p:sp>
      <p:sp>
        <p:nvSpPr>
          <p:cNvPr id="24" name="Content Placeholder 6">
            <a:extLst>
              <a:ext uri="{FF2B5EF4-FFF2-40B4-BE49-F238E27FC236}">
                <a16:creationId xmlns:a16="http://schemas.microsoft.com/office/drawing/2014/main" id="{2F214BF5-CE12-4CD7-BAAD-9121704DB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122" y="2123096"/>
            <a:ext cx="6953591" cy="379695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Over 100 “active” digital projects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Clarity on service lead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Some projects that have not been fully scoped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28 projects identified with funding for 2022/2023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Percentage of projects are delayed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 number of key strategic projects not funded</a:t>
            </a:r>
          </a:p>
          <a:p>
            <a:pPr marL="558900" lvl="2" indent="-342900"/>
            <a:r>
              <a:rPr lang="en-GB" dirty="0"/>
              <a:t>For example:</a:t>
            </a:r>
          </a:p>
          <a:p>
            <a:pPr lvl="2" indent="0">
              <a:buNone/>
            </a:pPr>
            <a:r>
              <a:rPr lang="en-GB" dirty="0"/>
              <a:t>    ED System, Nursing System, Open Eyes Phase2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 number of projects span multiple financial years</a:t>
            </a:r>
          </a:p>
          <a:p>
            <a:pPr marL="342900" lvl="1" indent="-342900"/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05DB5B-F20E-4134-9E23-D28C7C152AA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4925"/>
          <a:stretch/>
        </p:blipFill>
        <p:spPr>
          <a:xfrm>
            <a:off x="7449024" y="1514429"/>
            <a:ext cx="4286250" cy="4564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182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12192000" cy="1250066"/>
          </a:xfrm>
          <a:prstGeom prst="rect">
            <a:avLst/>
          </a:prstGeom>
          <a:solidFill>
            <a:srgbClr val="2C4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250066"/>
            <a:ext cx="12203575" cy="126353"/>
          </a:xfrm>
          <a:prstGeom prst="rect">
            <a:avLst/>
          </a:prstGeom>
          <a:solidFill>
            <a:srgbClr val="E60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942030" y="489821"/>
            <a:ext cx="2626453" cy="660073"/>
            <a:chOff x="7087742" y="1777994"/>
            <a:chExt cx="2626453" cy="66007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3569" y="1780666"/>
              <a:ext cx="655826" cy="65582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7742" y="1777995"/>
              <a:ext cx="655826" cy="655826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8369" y="1777994"/>
              <a:ext cx="655826" cy="655826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9394" y="1779092"/>
              <a:ext cx="658975" cy="658975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10912017" y="235140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CREU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IECHYD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83436" y="229777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GWELLA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GOFAL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592149" y="224414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YSBRYDOLI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POBL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942030" y="178247"/>
            <a:ext cx="628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CYNNAL EIN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DYFODOL</a:t>
            </a:r>
          </a:p>
        </p:txBody>
      </p:sp>
      <p:sp>
        <p:nvSpPr>
          <p:cNvPr id="19" name="Footer Placeholder 5"/>
          <p:cNvSpPr txBox="1">
            <a:spLocks/>
          </p:cNvSpPr>
          <p:nvPr/>
        </p:nvSpPr>
        <p:spPr>
          <a:xfrm>
            <a:off x="836598" y="6309320"/>
            <a:ext cx="4101162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>
                <a:solidFill>
                  <a:prstClr val="white"/>
                </a:solidFill>
              </a:rPr>
              <a:t>SAS Showcase Conference – May 2022</a:t>
            </a: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-2516051" y="80396"/>
            <a:ext cx="6481726" cy="1169671"/>
            <a:chOff x="-2229950" y="437388"/>
            <a:chExt cx="6481726" cy="1169671"/>
          </a:xfrm>
        </p:grpSpPr>
        <p:pic>
          <p:nvPicPr>
            <p:cNvPr id="20" name="Content Placeholder 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6" t="5136" r="2764" b="3318"/>
            <a:stretch/>
          </p:blipFill>
          <p:spPr>
            <a:xfrm>
              <a:off x="1846648" y="437388"/>
              <a:ext cx="2405128" cy="1169671"/>
            </a:xfrm>
            <a:prstGeom prst="rect">
              <a:avLst/>
            </a:prstGeom>
          </p:spPr>
        </p:pic>
        <p:sp>
          <p:nvSpPr>
            <p:cNvPr id="21" name="Title 1"/>
            <p:cNvSpPr txBox="1">
              <a:spLocks/>
            </p:cNvSpPr>
            <p:nvPr/>
          </p:nvSpPr>
          <p:spPr>
            <a:xfrm>
              <a:off x="-2229950" y="698187"/>
              <a:ext cx="4024769" cy="64807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t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500" kern="1200" spc="-150" baseline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j-cs"/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Ein Hiechyd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Ein Dyfodol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DD931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DATBLYGU CYMUNEDAU</a:t>
              </a: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DD931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DD931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IACHACH GYDA’N GILYDD</a:t>
              </a: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DD931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</p:txBody>
        </p:sp>
        <p:pic>
          <p:nvPicPr>
            <p:cNvPr id="22" name="Content Placeholder 5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167" t="11551" r="43447" b="76615"/>
            <a:stretch/>
          </p:blipFill>
          <p:spPr>
            <a:xfrm>
              <a:off x="1247770" y="525387"/>
              <a:ext cx="597601" cy="151201"/>
            </a:xfrm>
            <a:prstGeom prst="rect">
              <a:avLst/>
            </a:prstGeom>
          </p:spPr>
        </p:pic>
      </p:grpSp>
      <p:sp>
        <p:nvSpPr>
          <p:cNvPr id="23" name="Title 5">
            <a:extLst>
              <a:ext uri="{FF2B5EF4-FFF2-40B4-BE49-F238E27FC236}">
                <a16:creationId xmlns:a16="http://schemas.microsoft.com/office/drawing/2014/main" id="{3491DE12-D37B-4F2E-A39D-E09614EA5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122" y="1384889"/>
            <a:ext cx="4017413" cy="589190"/>
          </a:xfrm>
        </p:spPr>
        <p:txBody>
          <a:bodyPr>
            <a:normAutofit/>
          </a:bodyPr>
          <a:lstStyle/>
          <a:p>
            <a:r>
              <a:rPr lang="en-GB" b="1" dirty="0">
                <a:latin typeface="+mn-lt"/>
              </a:rPr>
              <a:t>The Opportunity…</a:t>
            </a:r>
          </a:p>
        </p:txBody>
      </p:sp>
      <p:sp>
        <p:nvSpPr>
          <p:cNvPr id="24" name="Content Placeholder 6">
            <a:extLst>
              <a:ext uri="{FF2B5EF4-FFF2-40B4-BE49-F238E27FC236}">
                <a16:creationId xmlns:a16="http://schemas.microsoft.com/office/drawing/2014/main" id="{2F214BF5-CE12-4CD7-BAAD-9121704DB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5543" y="1454984"/>
            <a:ext cx="6226755" cy="4854336"/>
          </a:xfrm>
        </p:spPr>
        <p:txBody>
          <a:bodyPr>
            <a:noAutofit/>
          </a:bodyPr>
          <a:lstStyle/>
          <a:p>
            <a:r>
              <a:rPr lang="en-GB" sz="1200" b="1" dirty="0"/>
              <a:t>Recognising the now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Hardware / 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Process Variation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Training &amp; Visibility of Support</a:t>
            </a:r>
          </a:p>
          <a:p>
            <a:r>
              <a:rPr lang="en-GB" sz="1200" b="1" dirty="0"/>
              <a:t>Maximising the Capability…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Mobile working / Clinical laptops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Digital end to end referral management from primary care to the OPD (including 2 way communication)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MDT &amp; the Welsh Nursing Care Record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Increasing Availability of Clinical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Digital test requesting &amp; results notification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Digital ITU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Digital visibility of the majority of clinic letters &amp; clinical investigations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Digitally visible scanned ‘paper old notes’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O365 &amp; mobile access to email / OneDrive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86A045-D2A5-451D-85BB-29662B663B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1122" y="2296823"/>
            <a:ext cx="5370005" cy="3414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3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12192000" cy="1250066"/>
          </a:xfrm>
          <a:prstGeom prst="rect">
            <a:avLst/>
          </a:prstGeom>
          <a:solidFill>
            <a:srgbClr val="2C4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250066"/>
            <a:ext cx="12203575" cy="126353"/>
          </a:xfrm>
          <a:prstGeom prst="rect">
            <a:avLst/>
          </a:prstGeom>
          <a:solidFill>
            <a:srgbClr val="E60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942030" y="489821"/>
            <a:ext cx="2626453" cy="660073"/>
            <a:chOff x="7087742" y="1777994"/>
            <a:chExt cx="2626453" cy="66007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3569" y="1780666"/>
              <a:ext cx="655826" cy="65582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7742" y="1777995"/>
              <a:ext cx="655826" cy="655826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8369" y="1777994"/>
              <a:ext cx="655826" cy="655826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9394" y="1779092"/>
              <a:ext cx="658975" cy="658975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10912017" y="235140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CREU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IECHYD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83436" y="229777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GWELLA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GOFAL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592149" y="224414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YSBRYDOLI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POBL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942030" y="178247"/>
            <a:ext cx="628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CYNNAL EIN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DYFODOL</a:t>
            </a:r>
          </a:p>
        </p:txBody>
      </p:sp>
      <p:sp>
        <p:nvSpPr>
          <p:cNvPr id="19" name="Footer Placeholder 5"/>
          <p:cNvSpPr txBox="1">
            <a:spLocks/>
          </p:cNvSpPr>
          <p:nvPr/>
        </p:nvSpPr>
        <p:spPr>
          <a:xfrm>
            <a:off x="836598" y="6309320"/>
            <a:ext cx="4101162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>
                <a:solidFill>
                  <a:prstClr val="white"/>
                </a:solidFill>
              </a:rPr>
              <a:t>SAS Showcase Conference – May 2022</a:t>
            </a: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-2516051" y="80396"/>
            <a:ext cx="6481726" cy="1169671"/>
            <a:chOff x="-2229950" y="437388"/>
            <a:chExt cx="6481726" cy="1169671"/>
          </a:xfrm>
        </p:grpSpPr>
        <p:pic>
          <p:nvPicPr>
            <p:cNvPr id="20" name="Content Placeholder 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6" t="5136" r="2764" b="3318"/>
            <a:stretch/>
          </p:blipFill>
          <p:spPr>
            <a:xfrm>
              <a:off x="1846648" y="437388"/>
              <a:ext cx="2405128" cy="1169671"/>
            </a:xfrm>
            <a:prstGeom prst="rect">
              <a:avLst/>
            </a:prstGeom>
          </p:spPr>
        </p:pic>
        <p:sp>
          <p:nvSpPr>
            <p:cNvPr id="21" name="Title 1"/>
            <p:cNvSpPr txBox="1">
              <a:spLocks/>
            </p:cNvSpPr>
            <p:nvPr/>
          </p:nvSpPr>
          <p:spPr>
            <a:xfrm>
              <a:off x="-2229950" y="698187"/>
              <a:ext cx="4024769" cy="64807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t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500" kern="1200" spc="-150" baseline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j-cs"/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Ein Hiechyd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Ein Dyfodol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DD931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DATBLYGU CYMUNEDAU</a:t>
              </a: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DD931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DD931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IACHACH GYDA’N GILYDD</a:t>
              </a: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DD931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</p:txBody>
        </p:sp>
        <p:pic>
          <p:nvPicPr>
            <p:cNvPr id="22" name="Content Placeholder 5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167" t="11551" r="43447" b="76615"/>
            <a:stretch/>
          </p:blipFill>
          <p:spPr>
            <a:xfrm>
              <a:off x="1247770" y="525387"/>
              <a:ext cx="597601" cy="151201"/>
            </a:xfrm>
            <a:prstGeom prst="rect">
              <a:avLst/>
            </a:prstGeom>
          </p:spPr>
        </p:pic>
      </p:grpSp>
      <p:sp>
        <p:nvSpPr>
          <p:cNvPr id="23" name="Title 5">
            <a:extLst>
              <a:ext uri="{FF2B5EF4-FFF2-40B4-BE49-F238E27FC236}">
                <a16:creationId xmlns:a16="http://schemas.microsoft.com/office/drawing/2014/main" id="{3491DE12-D37B-4F2E-A39D-E09614EA5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305" y="1380607"/>
            <a:ext cx="5446215" cy="660825"/>
          </a:xfrm>
        </p:spPr>
        <p:txBody>
          <a:bodyPr/>
          <a:lstStyle/>
          <a:p>
            <a:r>
              <a:rPr lang="en-GB" b="1" dirty="0">
                <a:latin typeface="+mn-lt"/>
              </a:rPr>
              <a:t>Building for the Future…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02627D-CBD7-40C6-9B5D-EB58FAA429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37912" y="1823983"/>
            <a:ext cx="9716175" cy="4485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067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12192000" cy="1250066"/>
          </a:xfrm>
          <a:prstGeom prst="rect">
            <a:avLst/>
          </a:prstGeom>
          <a:solidFill>
            <a:srgbClr val="2C42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250066"/>
            <a:ext cx="12203575" cy="126353"/>
          </a:xfrm>
          <a:prstGeom prst="rect">
            <a:avLst/>
          </a:prstGeom>
          <a:solidFill>
            <a:srgbClr val="E60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942030" y="489821"/>
            <a:ext cx="2626453" cy="660073"/>
            <a:chOff x="7087742" y="1777994"/>
            <a:chExt cx="2626453" cy="66007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3569" y="1780666"/>
              <a:ext cx="655826" cy="65582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7742" y="1777995"/>
              <a:ext cx="655826" cy="655826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8369" y="1777994"/>
              <a:ext cx="655826" cy="655826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9394" y="1779092"/>
              <a:ext cx="658975" cy="658975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10912017" y="235140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CREU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IECHYD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83436" y="229777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GWELLA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GOFAL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592149" y="224414"/>
            <a:ext cx="62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YSBRYDOLI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POBL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942030" y="178247"/>
            <a:ext cx="628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CYNNAL EIN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DYFODOL</a:t>
            </a:r>
          </a:p>
        </p:txBody>
      </p:sp>
      <p:sp>
        <p:nvSpPr>
          <p:cNvPr id="19" name="Footer Placeholder 5"/>
          <p:cNvSpPr txBox="1">
            <a:spLocks/>
          </p:cNvSpPr>
          <p:nvPr/>
        </p:nvSpPr>
        <p:spPr>
          <a:xfrm>
            <a:off x="836598" y="6309320"/>
            <a:ext cx="4101162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>
                <a:solidFill>
                  <a:prstClr val="white"/>
                </a:solidFill>
              </a:rPr>
              <a:t>SAS Showcase Conference – May 2022</a:t>
            </a: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-2516051" y="80396"/>
            <a:ext cx="6481726" cy="1169671"/>
            <a:chOff x="-2229950" y="437388"/>
            <a:chExt cx="6481726" cy="1169671"/>
          </a:xfrm>
        </p:grpSpPr>
        <p:pic>
          <p:nvPicPr>
            <p:cNvPr id="20" name="Content Placeholder 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6" t="5136" r="2764" b="3318"/>
            <a:stretch/>
          </p:blipFill>
          <p:spPr>
            <a:xfrm>
              <a:off x="1846648" y="437388"/>
              <a:ext cx="2405128" cy="1169671"/>
            </a:xfrm>
            <a:prstGeom prst="rect">
              <a:avLst/>
            </a:prstGeom>
          </p:spPr>
        </p:pic>
        <p:sp>
          <p:nvSpPr>
            <p:cNvPr id="21" name="Title 1"/>
            <p:cNvSpPr txBox="1">
              <a:spLocks/>
            </p:cNvSpPr>
            <p:nvPr/>
          </p:nvSpPr>
          <p:spPr>
            <a:xfrm>
              <a:off x="-2229950" y="698187"/>
              <a:ext cx="4024769" cy="64807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t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500" kern="1200" spc="-150" baseline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j-cs"/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Ein Hiechyd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Ein Dyfodol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DD931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DATBLYGU CYMUNEDAU</a:t>
              </a: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DD931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y-GB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DD931E"/>
                  </a:solidFill>
                  <a:effectLst/>
                  <a:uLnTx/>
                  <a:uFillTx/>
                  <a:latin typeface="Arial" panose="020B0604020202020204"/>
                  <a:ea typeface="Verdana" panose="020B0604030504040204" pitchFamily="34" charset="0"/>
                  <a:cs typeface="+mj-cs"/>
                </a:rPr>
                <a:t>IACHACH GYDA’N GILYDD</a:t>
              </a: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DD931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Verdana" panose="020B0604030504040204" pitchFamily="34" charset="0"/>
                <a:cs typeface="+mj-cs"/>
              </a:endParaRPr>
            </a:p>
          </p:txBody>
        </p:sp>
        <p:pic>
          <p:nvPicPr>
            <p:cNvPr id="22" name="Content Placeholder 5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167" t="11551" r="43447" b="76615"/>
            <a:stretch/>
          </p:blipFill>
          <p:spPr>
            <a:xfrm>
              <a:off x="1247770" y="525387"/>
              <a:ext cx="597601" cy="151201"/>
            </a:xfrm>
            <a:prstGeom prst="rect">
              <a:avLst/>
            </a:prstGeom>
          </p:spPr>
        </p:pic>
      </p:grpSp>
      <p:sp>
        <p:nvSpPr>
          <p:cNvPr id="23" name="Title 5">
            <a:extLst>
              <a:ext uri="{FF2B5EF4-FFF2-40B4-BE49-F238E27FC236}">
                <a16:creationId xmlns:a16="http://schemas.microsoft.com/office/drawing/2014/main" id="{3491DE12-D37B-4F2E-A39D-E09614EA5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122" y="1384889"/>
            <a:ext cx="6341869" cy="660825"/>
          </a:xfrm>
        </p:spPr>
        <p:txBody>
          <a:bodyPr>
            <a:normAutofit/>
          </a:bodyPr>
          <a:lstStyle/>
          <a:p>
            <a:r>
              <a:rPr lang="en-GB" b="1" dirty="0">
                <a:latin typeface="+mn-lt"/>
              </a:rPr>
              <a:t>Current Year 1 Plan …</a:t>
            </a:r>
          </a:p>
        </p:txBody>
      </p:sp>
      <p:sp>
        <p:nvSpPr>
          <p:cNvPr id="24" name="Content Placeholder 6">
            <a:extLst>
              <a:ext uri="{FF2B5EF4-FFF2-40B4-BE49-F238E27FC236}">
                <a16:creationId xmlns:a16="http://schemas.microsoft.com/office/drawing/2014/main" id="{2F214BF5-CE12-4CD7-BAAD-9121704DB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324" y="2045714"/>
            <a:ext cx="11189274" cy="4107334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Joint approval &amp; ownership on top priorities …</a:t>
            </a:r>
          </a:p>
          <a:p>
            <a:pPr marL="558900" lvl="2" indent="-342900"/>
            <a:r>
              <a:rPr lang="en-GB" dirty="0"/>
              <a:t>Bridgend &amp; Alignment of the Health Board</a:t>
            </a:r>
          </a:p>
          <a:p>
            <a:pPr marL="558900" lvl="2" indent="-342900"/>
            <a:r>
              <a:rPr lang="en-GB" dirty="0"/>
              <a:t>Stabilising the Infrastructure</a:t>
            </a:r>
          </a:p>
          <a:p>
            <a:pPr marL="558900" lvl="2" indent="-342900"/>
            <a:r>
              <a:rPr lang="en-GB" dirty="0"/>
              <a:t>Improved responsiveness to supporting the organisation</a:t>
            </a:r>
          </a:p>
          <a:p>
            <a:pPr marL="558900" lvl="2" indent="-342900"/>
            <a:r>
              <a:rPr lang="en-GB" dirty="0"/>
              <a:t>Performance Dashboards / Increasing Use of Data</a:t>
            </a:r>
          </a:p>
          <a:p>
            <a:pPr marL="558900" lvl="2" indent="-342900"/>
            <a:r>
              <a:rPr lang="en-GB" dirty="0"/>
              <a:t>Strategies for Digital &amp; Data aligned to CTM 2030</a:t>
            </a:r>
          </a:p>
          <a:p>
            <a:pPr marL="558900" lvl="2" indent="-342900"/>
            <a:r>
              <a:rPr lang="en-GB" dirty="0"/>
              <a:t>Roadmap for Patient Platform / Patient Facing Technologies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Increasing Clinical Input into Digital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Senior Responsible Officer(s) / Leadership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Clarity on process for changes to the plan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 digital structure that responds to the operating model / CTM 2030 Strategy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3C2DC0-0A6A-4668-A55D-D6FADA13D41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5728" b="4621"/>
          <a:stretch/>
        </p:blipFill>
        <p:spPr>
          <a:xfrm>
            <a:off x="8078819" y="1434909"/>
            <a:ext cx="3832059" cy="4107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0732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NHS Wales">
      <a:dk1>
        <a:srgbClr val="005EB8"/>
      </a:dk1>
      <a:lt1>
        <a:sysClr val="window" lastClr="FFFFFF"/>
      </a:lt1>
      <a:dk2>
        <a:srgbClr val="005EB8"/>
      </a:dk2>
      <a:lt2>
        <a:srgbClr val="FFFFFF"/>
      </a:lt2>
      <a:accent1>
        <a:srgbClr val="2C3E72"/>
      </a:accent1>
      <a:accent2>
        <a:srgbClr val="B3995D"/>
      </a:accent2>
      <a:accent3>
        <a:srgbClr val="383838"/>
      </a:accent3>
      <a:accent4>
        <a:srgbClr val="6C757D"/>
      </a:accent4>
      <a:accent5>
        <a:srgbClr val="B0483C"/>
      </a:accent5>
      <a:accent6>
        <a:srgbClr val="1E837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1133</TotalTime>
  <Words>523</Words>
  <Application>Microsoft Office PowerPoint</Application>
  <PresentationFormat>Widescreen</PresentationFormat>
  <Paragraphs>163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Calibri</vt:lpstr>
      <vt:lpstr>Segoe UI</vt:lpstr>
      <vt:lpstr>Verdana</vt:lpstr>
      <vt:lpstr>1_Office Theme</vt:lpstr>
      <vt:lpstr>PowerPoint Presentation</vt:lpstr>
      <vt:lpstr>Introduction to Mentimeter…</vt:lpstr>
      <vt:lpstr>PowerPoint Presentation</vt:lpstr>
      <vt:lpstr>Insight into the Current Plan…</vt:lpstr>
      <vt:lpstr>The Opportunity…</vt:lpstr>
      <vt:lpstr>Building for the Future…</vt:lpstr>
      <vt:lpstr>Current Year 1 Plan …</vt:lpstr>
    </vt:vector>
  </TitlesOfParts>
  <Company>Cwm Taf Morgannwg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Organisational Delivery Model   Programme Mobilisation Plan</dc:title>
  <dc:creator>Richard Morgan-Evans (CTM UHB - Executive Directorate)</dc:creator>
  <cp:lastModifiedBy>Stuart Morris (CTM UHB - Executive Directorate)</cp:lastModifiedBy>
  <cp:revision>13</cp:revision>
  <dcterms:created xsi:type="dcterms:W3CDTF">2022-04-07T09:25:01Z</dcterms:created>
  <dcterms:modified xsi:type="dcterms:W3CDTF">2022-05-24T21:38:53Z</dcterms:modified>
</cp:coreProperties>
</file>