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65C9C-FFDD-2EE2-6F71-5A83FDEDE9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6BCA12-0F09-F80A-CAA9-2444FE3A7F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40AE1-95DE-2847-E31E-9A42379C2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800FF-1D09-4BB3-B3A2-F2257960E779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3D207-6EB0-4563-D8D2-2A9F64E01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00BED4-02C0-D102-EDA9-87EAC907F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E6765-7C7F-423C-AB16-2A98351964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864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8A948-BCDE-8484-6298-E1850E2C7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2427E8-C257-8224-905A-4021CF106C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7590BE-626E-7CDB-6B36-520C43C93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800FF-1D09-4BB3-B3A2-F2257960E779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69B288-BB21-D0F1-B6A0-513197102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883397-E9FF-3FEC-1F58-F66354724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E6765-7C7F-423C-AB16-2A98351964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090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B0F991-2E96-C0F0-D983-84C69FEAB2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F2653A-4DD8-28D7-DF0C-CF95D16C88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991D66-CFD8-0D70-0779-F0D920548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800FF-1D09-4BB3-B3A2-F2257960E779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EFF533-C549-DC03-AA52-0557F5335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29AA9E-BE68-2AEF-D379-A8FC0066D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E6765-7C7F-423C-AB16-2A98351964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982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1E82E-7482-9839-931E-F59829B31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D40EA-36C7-6808-860C-5752EE4662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0E6B06-7964-AC1C-F1E2-F653156B3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800FF-1D09-4BB3-B3A2-F2257960E779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7813C-7A11-AF5D-BF53-81E5DF4D4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F176A7-D59F-71B3-6DDF-D45FD902A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E6765-7C7F-423C-AB16-2A98351964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232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187B2-DC93-8320-79E5-2DB1A4AD4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14798A-3116-E0EA-9372-D6B3EFEE60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02CF8B-6F28-6270-F863-7CCC0A366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800FF-1D09-4BB3-B3A2-F2257960E779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55DC3-F90C-2E25-DFDE-083BAA75D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86BA5C-B653-6715-374E-7D53C3FAF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E6765-7C7F-423C-AB16-2A98351964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682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00D7B-DABE-E90C-55AC-C98AD295F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040A54-2757-09F3-3830-6D03F8B90E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7CB656-0003-E43D-EE8C-2275FF6ADB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76E8C1-8E5B-F4CC-624D-D15E6F912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800FF-1D09-4BB3-B3A2-F2257960E779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D2DC63-4A1D-A248-7B48-6FB4A1584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749700-39CD-3F54-4316-820762466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E6765-7C7F-423C-AB16-2A98351964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279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579A6-D196-8ACF-A140-5B6476226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22D382-9BA4-E217-0422-D12FECA021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190338-9D6C-1C3D-1172-45E92F3134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5F81DF-5685-DDB7-F8F9-3936C20547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4CB09F-1E9B-C19C-D581-94B53EFEA4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428920-82B1-7FBF-1C8C-A546E20BF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800FF-1D09-4BB3-B3A2-F2257960E779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82D23A-59F1-B06B-E4A0-25F6237B5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A777C2-B981-0247-B48C-1E3DCBEDB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E6765-7C7F-423C-AB16-2A98351964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847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E0949-6A29-5A67-BE16-FC328DCB3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91669A-7DF2-136F-BBCF-44C0D622D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800FF-1D09-4BB3-B3A2-F2257960E779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CDEB51-474E-DF4E-FE78-D3F12652D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A406DF-9023-374C-3E20-E7451C5C0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E6765-7C7F-423C-AB16-2A98351964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07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EB8617-35A8-7193-B7D1-EDDF77E46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800FF-1D09-4BB3-B3A2-F2257960E779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C36FD4-9D7E-6CEA-11EE-6422A48D1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68A557-7EB3-CE2D-8D00-20BD8FF9B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E6765-7C7F-423C-AB16-2A98351964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845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F02C5-BE21-2172-2696-5653747F2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04BC8-0896-DC5D-BBD8-49A732CE5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9BB0CA-BA8F-E6A6-36CE-9482B79A6B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1061AF-01A3-B5EC-C9C9-432A727D9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800FF-1D09-4BB3-B3A2-F2257960E779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785255-2ACA-D805-0CD2-E231D8737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2268F3-F2DA-2D94-C5E0-D1BADB82C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E6765-7C7F-423C-AB16-2A98351964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962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967C8-167D-44C7-DAAC-F43DCA433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9C8B66-09CC-70A7-C04C-8B2C8E8380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70D5B0-5C39-87E8-F53D-60F5F8FA2E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F46941-3816-AC0D-3F88-1F076E1B4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800FF-1D09-4BB3-B3A2-F2257960E779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6CE950-79D8-8808-AFFE-F08C8E789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C862CF-5C83-2F30-0477-517B08FA4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E6765-7C7F-423C-AB16-2A98351964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767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3CA627-0108-06DB-4320-13D26A6D3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A0EA8C-24F7-4FB9-F98F-1F40DA81C8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F08659-58CE-879E-7F18-D5096F94F9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4800FF-1D09-4BB3-B3A2-F2257960E779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825F02-714E-4199-D58E-9FC501677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22F7E8-8EE9-AB51-D4E2-2CED1BB727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BE6765-7C7F-423C-AB16-2A98351964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72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72B9D-011F-112A-7F68-6A6E68169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What to expect from today…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BF633B-7F40-DB42-AF26-638383712D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b="1" dirty="0">
                <a:solidFill>
                  <a:srgbClr val="2E598A"/>
                </a:solidFill>
                <a:effectLst/>
                <a:latin typeface="Puffin Display Soft" panose="020F0503040500020204" pitchFamily="34" charset="0"/>
                <a:ea typeface="Puffin Display Soft" panose="020F0503040500020204" pitchFamily="34" charset="0"/>
              </a:rPr>
              <a:t>‘Refocus and resetting’ workshop of the CLN 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D</a:t>
            </a:r>
            <a:r>
              <a:rPr lang="en-GB" sz="2400" dirty="0">
                <a:solidFill>
                  <a:srgbClr val="2E598A"/>
                </a:solidFill>
                <a:effectLst/>
                <a:latin typeface="Puffin Display Soft" panose="020F0503040500020204" pitchFamily="34" charset="0"/>
                <a:ea typeface="Puffin Display Soft" panose="020F0503040500020204" pitchFamily="34" charset="0"/>
              </a:rPr>
              <a:t>efining the CLN’s value as an important strategic partnership for the Cwm Taf Morgannwg region.</a:t>
            </a:r>
          </a:p>
          <a:p>
            <a:endParaRPr lang="en-GB" sz="2400" dirty="0">
              <a:solidFill>
                <a:srgbClr val="2E598A"/>
              </a:solidFill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  <a:p>
            <a:pPr marL="0" indent="0">
              <a:buNone/>
            </a:pPr>
            <a:r>
              <a:rPr lang="en-GB" sz="2400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Workshop Overview</a:t>
            </a:r>
          </a:p>
          <a:p>
            <a:pPr lvl="1"/>
            <a:r>
              <a:rPr lang="en-GB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Welcome &amp; context (5 mins)</a:t>
            </a:r>
          </a:p>
          <a:p>
            <a:pPr lvl="1"/>
            <a:r>
              <a:rPr lang="en-GB" u="sng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Part 1:</a:t>
            </a:r>
            <a:r>
              <a:rPr lang="en-GB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 Speed Networking (20 mins)   </a:t>
            </a:r>
          </a:p>
          <a:p>
            <a:pPr lvl="1"/>
            <a:r>
              <a:rPr lang="en-GB" u="sng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Part 2:</a:t>
            </a:r>
            <a:r>
              <a:rPr lang="en-GB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  Vision &amp; value (25 mins)</a:t>
            </a:r>
          </a:p>
          <a:p>
            <a:pPr lvl="1"/>
            <a:r>
              <a:rPr lang="en-GB" u="sng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Part 3:</a:t>
            </a:r>
            <a:r>
              <a:rPr lang="en-GB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  Priority setting (2026/27) (35 mins)</a:t>
            </a:r>
          </a:p>
          <a:p>
            <a:pPr lvl="1"/>
            <a:r>
              <a:rPr lang="en-GB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Close &amp; next steps (5 mins)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>
              <a:solidFill>
                <a:srgbClr val="2E598A"/>
              </a:solidFill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4020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Puffin Display Soft</vt:lpstr>
      <vt:lpstr>Office Theme</vt:lpstr>
      <vt:lpstr>What to expect from today…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Natasha Weeks (CTM UHB - Corporate Governance)</dc:creator>
  <cp:lastModifiedBy>Natasha Weeks (CTM UHB - Corporate Governance)</cp:lastModifiedBy>
  <cp:revision>1</cp:revision>
  <dcterms:created xsi:type="dcterms:W3CDTF">2026-05-15T09:56:45Z</dcterms:created>
  <dcterms:modified xsi:type="dcterms:W3CDTF">2026-05-15T09:57:35Z</dcterms:modified>
</cp:coreProperties>
</file>